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Lst>
  <p:sldSz cx="28800425" cy="43199050"/>
  <p:notesSz cx="6858000" cy="9144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BC0"/>
    <a:srgbClr val="1A6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20" d="100"/>
          <a:sy n="20" d="100"/>
        </p:scale>
        <p:origin x="1118" y="-1186"/>
      </p:cViewPr>
      <p:guideLst>
        <p:guide orient="horz" pos="13606"/>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600000" y="7070003"/>
            <a:ext cx="21600001" cy="15039999"/>
          </a:xfrm>
        </p:spPr>
        <p:txBody>
          <a:bodyPr anchor="b"/>
          <a:lstStyle>
            <a:lvl1pPr algn="ctr">
              <a:defRPr sz="18900"/>
            </a:lvl1pPr>
          </a:lstStyle>
          <a:p>
            <a:r>
              <a:rPr lang="zh-CN" altLang="en-US"/>
              <a:t>单击此处编辑母版标题样式</a:t>
            </a:r>
            <a:endParaRPr lang="zh-CN" altLang="en-US"/>
          </a:p>
        </p:txBody>
      </p:sp>
      <p:sp>
        <p:nvSpPr>
          <p:cNvPr id="3" name="副标题 2"/>
          <p:cNvSpPr>
            <a:spLocks noGrp="1"/>
          </p:cNvSpPr>
          <p:nvPr>
            <p:ph type="subTitle" idx="1"/>
          </p:nvPr>
        </p:nvSpPr>
        <p:spPr>
          <a:xfrm>
            <a:off x="3600000" y="22690002"/>
            <a:ext cx="21600001" cy="10429996"/>
          </a:xfrm>
        </p:spPr>
        <p:txBody>
          <a:bodyPr/>
          <a:lstStyle>
            <a:lvl1pPr marL="0" indent="0" algn="ctr">
              <a:buNone/>
              <a:defRPr sz="7560"/>
            </a:lvl1pPr>
            <a:lvl2pPr marL="1440180" indent="0" algn="ctr">
              <a:buNone/>
              <a:defRPr sz="6300"/>
            </a:lvl2pPr>
            <a:lvl3pPr marL="2879725" indent="0" algn="ctr">
              <a:buNone/>
              <a:defRPr sz="5670"/>
            </a:lvl3pPr>
            <a:lvl4pPr marL="4319905" indent="0" algn="ctr">
              <a:buNone/>
              <a:defRPr sz="5040"/>
            </a:lvl4pPr>
            <a:lvl5pPr marL="5760085" indent="0" algn="ctr">
              <a:buNone/>
              <a:defRPr sz="5040"/>
            </a:lvl5pPr>
            <a:lvl6pPr marL="7200265" indent="0" algn="ctr">
              <a:buNone/>
              <a:defRPr sz="5040"/>
            </a:lvl6pPr>
            <a:lvl7pPr marL="8639810" indent="0" algn="ctr">
              <a:buNone/>
              <a:defRPr sz="5040"/>
            </a:lvl7pPr>
            <a:lvl8pPr marL="10079990" indent="0" algn="ctr">
              <a:buNone/>
              <a:defRPr sz="5040"/>
            </a:lvl8pPr>
            <a:lvl9pPr marL="11520170" indent="0" algn="ctr">
              <a:buNone/>
              <a:defRPr sz="50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610001" y="2300000"/>
            <a:ext cx="6210000" cy="3661000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980000" y="2300000"/>
            <a:ext cx="18270001" cy="3661000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65000" y="10770003"/>
            <a:ext cx="24840001" cy="17969996"/>
          </a:xfrm>
        </p:spPr>
        <p:txBody>
          <a:bodyPr anchor="b"/>
          <a:lstStyle>
            <a:lvl1pPr>
              <a:defRPr sz="189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965000" y="28910002"/>
            <a:ext cx="24840001" cy="9449996"/>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79725" indent="0">
              <a:buNone/>
              <a:defRPr sz="5670">
                <a:solidFill>
                  <a:schemeClr val="tx1">
                    <a:tint val="75000"/>
                  </a:schemeClr>
                </a:solidFill>
              </a:defRPr>
            </a:lvl3pPr>
            <a:lvl4pPr marL="4319905" indent="0">
              <a:buNone/>
              <a:defRPr sz="5040">
                <a:solidFill>
                  <a:schemeClr val="tx1">
                    <a:tint val="75000"/>
                  </a:schemeClr>
                </a:solidFill>
              </a:defRPr>
            </a:lvl4pPr>
            <a:lvl5pPr marL="5760085" indent="0">
              <a:buNone/>
              <a:defRPr sz="5040">
                <a:solidFill>
                  <a:schemeClr val="tx1">
                    <a:tint val="75000"/>
                  </a:schemeClr>
                </a:solidFill>
              </a:defRPr>
            </a:lvl5pPr>
            <a:lvl6pPr marL="7200265" indent="0">
              <a:buNone/>
              <a:defRPr sz="5040">
                <a:solidFill>
                  <a:schemeClr val="tx1">
                    <a:tint val="75000"/>
                  </a:schemeClr>
                </a:solidFill>
              </a:defRPr>
            </a:lvl6pPr>
            <a:lvl7pPr marL="8639810" indent="0">
              <a:buNone/>
              <a:defRPr sz="5040">
                <a:solidFill>
                  <a:schemeClr val="tx1">
                    <a:tint val="75000"/>
                  </a:schemeClr>
                </a:solidFill>
              </a:defRPr>
            </a:lvl7pPr>
            <a:lvl8pPr marL="10079990" indent="0">
              <a:buNone/>
              <a:defRPr sz="5040">
                <a:solidFill>
                  <a:schemeClr val="tx1">
                    <a:tint val="75000"/>
                  </a:schemeClr>
                </a:solidFill>
              </a:defRPr>
            </a:lvl8pPr>
            <a:lvl9pPr marL="11520170" indent="0">
              <a:buNone/>
              <a:defRPr sz="50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980000" y="11499999"/>
            <a:ext cx="12240000" cy="2741000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580000" y="11499999"/>
            <a:ext cx="12240000" cy="2741000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83751" y="2300000"/>
            <a:ext cx="24840001" cy="835000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983751" y="10590003"/>
            <a:ext cx="12183749" cy="5189997"/>
          </a:xfrm>
        </p:spPr>
        <p:txBody>
          <a:bodyPr anchor="b"/>
          <a:lstStyle>
            <a:lvl1pPr marL="0" indent="0">
              <a:buNone/>
              <a:defRPr sz="7560" b="1"/>
            </a:lvl1pPr>
            <a:lvl2pPr marL="1440180" indent="0">
              <a:buNone/>
              <a:defRPr sz="6300" b="1"/>
            </a:lvl2pPr>
            <a:lvl3pPr marL="2879725" indent="0">
              <a:buNone/>
              <a:defRPr sz="5670" b="1"/>
            </a:lvl3pPr>
            <a:lvl4pPr marL="4319905" indent="0">
              <a:buNone/>
              <a:defRPr sz="5040" b="1"/>
            </a:lvl4pPr>
            <a:lvl5pPr marL="5760085" indent="0">
              <a:buNone/>
              <a:defRPr sz="5040" b="1"/>
            </a:lvl5pPr>
            <a:lvl6pPr marL="7200265" indent="0">
              <a:buNone/>
              <a:defRPr sz="5040" b="1"/>
            </a:lvl6pPr>
            <a:lvl7pPr marL="8639810" indent="0">
              <a:buNone/>
              <a:defRPr sz="5040" b="1"/>
            </a:lvl7pPr>
            <a:lvl8pPr marL="10079990" indent="0">
              <a:buNone/>
              <a:defRPr sz="5040" b="1"/>
            </a:lvl8pPr>
            <a:lvl9pPr marL="11520170" indent="0">
              <a:buNone/>
              <a:defRPr sz="50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983751" y="15779999"/>
            <a:ext cx="12183749" cy="2321000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14580000" y="10590003"/>
            <a:ext cx="12243752" cy="5189997"/>
          </a:xfrm>
        </p:spPr>
        <p:txBody>
          <a:bodyPr anchor="b"/>
          <a:lstStyle>
            <a:lvl1pPr marL="0" indent="0">
              <a:buNone/>
              <a:defRPr sz="7560" b="1"/>
            </a:lvl1pPr>
            <a:lvl2pPr marL="1440180" indent="0">
              <a:buNone/>
              <a:defRPr sz="6300" b="1"/>
            </a:lvl2pPr>
            <a:lvl3pPr marL="2879725" indent="0">
              <a:buNone/>
              <a:defRPr sz="5670" b="1"/>
            </a:lvl3pPr>
            <a:lvl4pPr marL="4319905" indent="0">
              <a:buNone/>
              <a:defRPr sz="5040" b="1"/>
            </a:lvl4pPr>
            <a:lvl5pPr marL="5760085" indent="0">
              <a:buNone/>
              <a:defRPr sz="5040" b="1"/>
            </a:lvl5pPr>
            <a:lvl6pPr marL="7200265" indent="0">
              <a:buNone/>
              <a:defRPr sz="5040" b="1"/>
            </a:lvl6pPr>
            <a:lvl7pPr marL="8639810" indent="0">
              <a:buNone/>
              <a:defRPr sz="5040" b="1"/>
            </a:lvl7pPr>
            <a:lvl8pPr marL="10079990" indent="0">
              <a:buNone/>
              <a:defRPr sz="5040" b="1"/>
            </a:lvl8pPr>
            <a:lvl9pPr marL="11520170" indent="0">
              <a:buNone/>
              <a:defRPr sz="50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14580000" y="15779999"/>
            <a:ext cx="12243752" cy="2321000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751" y="2880000"/>
            <a:ext cx="9288749" cy="10079999"/>
          </a:xfrm>
        </p:spPr>
        <p:txBody>
          <a:bodyPr anchor="b"/>
          <a:lstStyle>
            <a:lvl1pPr>
              <a:defRPr sz="10080"/>
            </a:lvl1pPr>
          </a:lstStyle>
          <a:p>
            <a:r>
              <a:rPr lang="zh-CN" altLang="en-US"/>
              <a:t>单击此处编辑母版标题样式</a:t>
            </a:r>
            <a:endParaRPr lang="zh-CN" altLang="en-US"/>
          </a:p>
        </p:txBody>
      </p:sp>
      <p:sp>
        <p:nvSpPr>
          <p:cNvPr id="3" name="内容占位符 2"/>
          <p:cNvSpPr>
            <a:spLocks noGrp="1"/>
          </p:cNvSpPr>
          <p:nvPr>
            <p:ph idx="1"/>
          </p:nvPr>
        </p:nvSpPr>
        <p:spPr>
          <a:xfrm>
            <a:off x="12243752" y="6220000"/>
            <a:ext cx="14580000" cy="30699998"/>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983751" y="12959999"/>
            <a:ext cx="9288749" cy="24010002"/>
          </a:xfrm>
        </p:spPr>
        <p:txBody>
          <a:bodyPr/>
          <a:lstStyle>
            <a:lvl1pPr marL="0" indent="0">
              <a:buNone/>
              <a:defRPr sz="5040"/>
            </a:lvl1pPr>
            <a:lvl2pPr marL="1440180" indent="0">
              <a:buNone/>
              <a:defRPr sz="4410"/>
            </a:lvl2pPr>
            <a:lvl3pPr marL="2879725" indent="0">
              <a:buNone/>
              <a:defRPr sz="3780"/>
            </a:lvl3pPr>
            <a:lvl4pPr marL="4319905" indent="0">
              <a:buNone/>
              <a:defRPr sz="3150"/>
            </a:lvl4pPr>
            <a:lvl5pPr marL="5760085" indent="0">
              <a:buNone/>
              <a:defRPr sz="3150"/>
            </a:lvl5pPr>
            <a:lvl6pPr marL="7200265" indent="0">
              <a:buNone/>
              <a:defRPr sz="3150"/>
            </a:lvl6pPr>
            <a:lvl7pPr marL="8639810" indent="0">
              <a:buNone/>
              <a:defRPr sz="3150"/>
            </a:lvl7pPr>
            <a:lvl8pPr marL="10079990" indent="0">
              <a:buNone/>
              <a:defRPr sz="3150"/>
            </a:lvl8pPr>
            <a:lvl9pPr marL="11520170" indent="0">
              <a:buNone/>
              <a:defRPr sz="31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751" y="2880000"/>
            <a:ext cx="9288749" cy="10079999"/>
          </a:xfrm>
        </p:spPr>
        <p:txBody>
          <a:bodyPr anchor="b"/>
          <a:lstStyle>
            <a:lvl1pPr>
              <a:defRPr sz="10080"/>
            </a:lvl1pPr>
          </a:lstStyle>
          <a:p>
            <a:r>
              <a:rPr lang="zh-CN" altLang="en-US"/>
              <a:t>单击此处编辑母版标题样式</a:t>
            </a:r>
            <a:endParaRPr lang="zh-CN" altLang="en-US"/>
          </a:p>
        </p:txBody>
      </p:sp>
      <p:sp>
        <p:nvSpPr>
          <p:cNvPr id="3" name="图片占位符 2"/>
          <p:cNvSpPr>
            <a:spLocks noGrp="1"/>
          </p:cNvSpPr>
          <p:nvPr>
            <p:ph type="pic" idx="1"/>
          </p:nvPr>
        </p:nvSpPr>
        <p:spPr>
          <a:xfrm>
            <a:off x="12243752" y="6220000"/>
            <a:ext cx="14580000" cy="30699998"/>
          </a:xfrm>
        </p:spPr>
        <p:txBody>
          <a:bodyPr/>
          <a:lstStyle>
            <a:lvl1pPr marL="0" indent="0">
              <a:buNone/>
              <a:defRPr sz="10080"/>
            </a:lvl1pPr>
            <a:lvl2pPr marL="1440180" indent="0">
              <a:buNone/>
              <a:defRPr sz="8820"/>
            </a:lvl2pPr>
            <a:lvl3pPr marL="2879725" indent="0">
              <a:buNone/>
              <a:defRPr sz="7560"/>
            </a:lvl3pPr>
            <a:lvl4pPr marL="4319905" indent="0">
              <a:buNone/>
              <a:defRPr sz="6300"/>
            </a:lvl4pPr>
            <a:lvl5pPr marL="5760085" indent="0">
              <a:buNone/>
              <a:defRPr sz="6300"/>
            </a:lvl5pPr>
            <a:lvl6pPr marL="7200265" indent="0">
              <a:buNone/>
              <a:defRPr sz="6300"/>
            </a:lvl6pPr>
            <a:lvl7pPr marL="8639810" indent="0">
              <a:buNone/>
              <a:defRPr sz="6300"/>
            </a:lvl7pPr>
            <a:lvl8pPr marL="10079990" indent="0">
              <a:buNone/>
              <a:defRPr sz="6300"/>
            </a:lvl8pPr>
            <a:lvl9pPr marL="11520170" indent="0">
              <a:buNone/>
              <a:defRPr sz="6300"/>
            </a:lvl9pPr>
          </a:lstStyle>
          <a:p>
            <a:endParaRPr lang="zh-CN" altLang="en-US"/>
          </a:p>
        </p:txBody>
      </p:sp>
      <p:sp>
        <p:nvSpPr>
          <p:cNvPr id="4" name="文本占位符 3"/>
          <p:cNvSpPr>
            <a:spLocks noGrp="1"/>
          </p:cNvSpPr>
          <p:nvPr>
            <p:ph type="body" sz="half" idx="2"/>
          </p:nvPr>
        </p:nvSpPr>
        <p:spPr>
          <a:xfrm>
            <a:off x="1983751" y="12959999"/>
            <a:ext cx="9288749" cy="24010002"/>
          </a:xfrm>
        </p:spPr>
        <p:txBody>
          <a:bodyPr/>
          <a:lstStyle>
            <a:lvl1pPr marL="0" indent="0">
              <a:buNone/>
              <a:defRPr sz="5040"/>
            </a:lvl1pPr>
            <a:lvl2pPr marL="1440180" indent="0">
              <a:buNone/>
              <a:defRPr sz="4410"/>
            </a:lvl2pPr>
            <a:lvl3pPr marL="2879725" indent="0">
              <a:buNone/>
              <a:defRPr sz="3780"/>
            </a:lvl3pPr>
            <a:lvl4pPr marL="4319905" indent="0">
              <a:buNone/>
              <a:defRPr sz="3150"/>
            </a:lvl4pPr>
            <a:lvl5pPr marL="5760085" indent="0">
              <a:buNone/>
              <a:defRPr sz="3150"/>
            </a:lvl5pPr>
            <a:lvl6pPr marL="7200265" indent="0">
              <a:buNone/>
              <a:defRPr sz="3150"/>
            </a:lvl6pPr>
            <a:lvl7pPr marL="8639810" indent="0">
              <a:buNone/>
              <a:defRPr sz="3150"/>
            </a:lvl7pPr>
            <a:lvl8pPr marL="10079990" indent="0">
              <a:buNone/>
              <a:defRPr sz="3150"/>
            </a:lvl8pPr>
            <a:lvl9pPr marL="11520170" indent="0">
              <a:buNone/>
              <a:defRPr sz="31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80000" y="2300000"/>
            <a:ext cx="24840001" cy="835000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980000" y="11499999"/>
            <a:ext cx="24840001" cy="2741000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980000" y="40039998"/>
            <a:ext cx="6480000" cy="2300000"/>
          </a:xfrm>
          <a:prstGeom prst="rect">
            <a:avLst/>
          </a:prstGeom>
        </p:spPr>
        <p:txBody>
          <a:bodyPr vert="horz" lIns="91440" tIns="45720" rIns="91440" bIns="45720" rtlCol="0" anchor="ctr"/>
          <a:lstStyle>
            <a:lvl1pPr algn="l">
              <a:defRPr sz="378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9540000" y="40039998"/>
            <a:ext cx="9720000" cy="23000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0340001" y="40039998"/>
            <a:ext cx="6480000" cy="2300000"/>
          </a:xfrm>
          <a:prstGeom prst="rect">
            <a:avLst/>
          </a:prstGeom>
        </p:spPr>
        <p:txBody>
          <a:bodyPr vert="horz" lIns="91440" tIns="45720" rIns="91440" bIns="45720" rtlCol="0" anchor="ctr"/>
          <a:lstStyle>
            <a:lvl1pPr algn="r">
              <a:defRPr sz="378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79725"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79725" rtl="0" eaLnBrk="1" latinLnBrk="0" hangingPunct="1">
        <a:lnSpc>
          <a:spcPct val="90000"/>
        </a:lnSpc>
        <a:spcBef>
          <a:spcPts val="3155"/>
        </a:spcBef>
        <a:buFont typeface="Arial" panose="020B0604020202020204" pitchFamily="34" charset="0"/>
        <a:buChar char="•"/>
        <a:defRPr sz="8820" kern="1200">
          <a:solidFill>
            <a:schemeClr val="tx1"/>
          </a:solidFill>
          <a:latin typeface="+mn-lt"/>
          <a:ea typeface="+mn-ea"/>
          <a:cs typeface="+mn-cs"/>
        </a:defRPr>
      </a:lvl1pPr>
      <a:lvl2pPr marL="2160270" indent="-720090" algn="l" defTabSz="2879725" rtl="0" eaLnBrk="1" latinLnBrk="0" hangingPunct="1">
        <a:lnSpc>
          <a:spcPct val="90000"/>
        </a:lnSpc>
        <a:spcBef>
          <a:spcPts val="1580"/>
        </a:spcBef>
        <a:buFont typeface="Arial" panose="020B0604020202020204" pitchFamily="34" charset="0"/>
        <a:buChar char="•"/>
        <a:defRPr sz="7560" kern="1200">
          <a:solidFill>
            <a:schemeClr val="tx1"/>
          </a:solidFill>
          <a:latin typeface="+mn-lt"/>
          <a:ea typeface="+mn-ea"/>
          <a:cs typeface="+mn-cs"/>
        </a:defRPr>
      </a:lvl2pPr>
      <a:lvl3pPr marL="3599815" indent="-720090" algn="l" defTabSz="2879725" rtl="0" eaLnBrk="1" latinLnBrk="0" hangingPunct="1">
        <a:lnSpc>
          <a:spcPct val="90000"/>
        </a:lnSpc>
        <a:spcBef>
          <a:spcPts val="1580"/>
        </a:spcBef>
        <a:buFont typeface="Arial" panose="020B0604020202020204" pitchFamily="34" charset="0"/>
        <a:buChar char="•"/>
        <a:defRPr sz="6300" kern="1200">
          <a:solidFill>
            <a:schemeClr val="tx1"/>
          </a:solidFill>
          <a:latin typeface="+mn-lt"/>
          <a:ea typeface="+mn-ea"/>
          <a:cs typeface="+mn-cs"/>
        </a:defRPr>
      </a:lvl3pPr>
      <a:lvl4pPr marL="5039995"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4pPr>
      <a:lvl5pPr marL="6480175"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5pPr>
      <a:lvl6pPr marL="7919720"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6pPr>
      <a:lvl7pPr marL="9359900"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7pPr>
      <a:lvl8pPr marL="10800080"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8pPr>
      <a:lvl9pPr marL="12240260"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9pPr>
    </p:bodyStyle>
    <p:otherStyle>
      <a:defPPr>
        <a:defRPr lang="zh-CN"/>
      </a:defPPr>
      <a:lvl1pPr marL="0" algn="l" defTabSz="2879725" rtl="0" eaLnBrk="1" latinLnBrk="0" hangingPunct="1">
        <a:defRPr sz="5670" kern="1200">
          <a:solidFill>
            <a:schemeClr val="tx1"/>
          </a:solidFill>
          <a:latin typeface="+mn-lt"/>
          <a:ea typeface="+mn-ea"/>
          <a:cs typeface="+mn-cs"/>
        </a:defRPr>
      </a:lvl1pPr>
      <a:lvl2pPr marL="1440180" algn="l" defTabSz="2879725" rtl="0" eaLnBrk="1" latinLnBrk="0" hangingPunct="1">
        <a:defRPr sz="5670" kern="1200">
          <a:solidFill>
            <a:schemeClr val="tx1"/>
          </a:solidFill>
          <a:latin typeface="+mn-lt"/>
          <a:ea typeface="+mn-ea"/>
          <a:cs typeface="+mn-cs"/>
        </a:defRPr>
      </a:lvl2pPr>
      <a:lvl3pPr marL="2879725" algn="l" defTabSz="2879725" rtl="0" eaLnBrk="1" latinLnBrk="0" hangingPunct="1">
        <a:defRPr sz="5670" kern="1200">
          <a:solidFill>
            <a:schemeClr val="tx1"/>
          </a:solidFill>
          <a:latin typeface="+mn-lt"/>
          <a:ea typeface="+mn-ea"/>
          <a:cs typeface="+mn-cs"/>
        </a:defRPr>
      </a:lvl3pPr>
      <a:lvl4pPr marL="4319905" algn="l" defTabSz="2879725" rtl="0" eaLnBrk="1" latinLnBrk="0" hangingPunct="1">
        <a:defRPr sz="5670" kern="1200">
          <a:solidFill>
            <a:schemeClr val="tx1"/>
          </a:solidFill>
          <a:latin typeface="+mn-lt"/>
          <a:ea typeface="+mn-ea"/>
          <a:cs typeface="+mn-cs"/>
        </a:defRPr>
      </a:lvl4pPr>
      <a:lvl5pPr marL="5760085" algn="l" defTabSz="2879725" rtl="0" eaLnBrk="1" latinLnBrk="0" hangingPunct="1">
        <a:defRPr sz="5670" kern="1200">
          <a:solidFill>
            <a:schemeClr val="tx1"/>
          </a:solidFill>
          <a:latin typeface="+mn-lt"/>
          <a:ea typeface="+mn-ea"/>
          <a:cs typeface="+mn-cs"/>
        </a:defRPr>
      </a:lvl5pPr>
      <a:lvl6pPr marL="7200265" algn="l" defTabSz="2879725" rtl="0" eaLnBrk="1" latinLnBrk="0" hangingPunct="1">
        <a:defRPr sz="5670" kern="1200">
          <a:solidFill>
            <a:schemeClr val="tx1"/>
          </a:solidFill>
          <a:latin typeface="+mn-lt"/>
          <a:ea typeface="+mn-ea"/>
          <a:cs typeface="+mn-cs"/>
        </a:defRPr>
      </a:lvl6pPr>
      <a:lvl7pPr marL="8639810" algn="l" defTabSz="2879725" rtl="0" eaLnBrk="1" latinLnBrk="0" hangingPunct="1">
        <a:defRPr sz="5670" kern="1200">
          <a:solidFill>
            <a:schemeClr val="tx1"/>
          </a:solidFill>
          <a:latin typeface="+mn-lt"/>
          <a:ea typeface="+mn-ea"/>
          <a:cs typeface="+mn-cs"/>
        </a:defRPr>
      </a:lvl7pPr>
      <a:lvl8pPr marL="10079990" algn="l" defTabSz="2879725" rtl="0" eaLnBrk="1" latinLnBrk="0" hangingPunct="1">
        <a:defRPr sz="5670" kern="1200">
          <a:solidFill>
            <a:schemeClr val="tx1"/>
          </a:solidFill>
          <a:latin typeface="+mn-lt"/>
          <a:ea typeface="+mn-ea"/>
          <a:cs typeface="+mn-cs"/>
        </a:defRPr>
      </a:lvl8pPr>
      <a:lvl9pPr marL="11520170" algn="l" defTabSz="2879725"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1" Type="http://schemas.openxmlformats.org/officeDocument/2006/relationships/slideLayout" Target="../slideLayouts/slideLayout1.xml"/><Relationship Id="rId10" Type="http://schemas.openxmlformats.org/officeDocument/2006/relationships/image" Target="../media/image9.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609658" y="8895715"/>
            <a:ext cx="21600160" cy="2080418"/>
          </a:xfrm>
          <a:noFill/>
          <a:ln w="12700">
            <a:solidFill>
              <a:schemeClr val="accent1">
                <a:shade val="15000"/>
              </a:schemeClr>
            </a:solidFill>
          </a:ln>
        </p:spPr>
        <p:txBody>
          <a:bodyPr>
            <a:normAutofit/>
          </a:bodyPr>
          <a:lstStyle/>
          <a:p>
            <a:pPr>
              <a:lnSpc>
                <a:spcPct val="80000"/>
              </a:lnSpc>
              <a:spcBef>
                <a:spcPts val="3155"/>
              </a:spcBef>
              <a:spcAft>
                <a:spcPts val="0"/>
              </a:spcAft>
            </a:pPr>
            <a:r>
              <a:rPr lang="zh-CN" altLang="en-US" sz="7600" dirty="0">
                <a:latin typeface="Times New Roman" panose="02020603050405020304" pitchFamily="18" charset="0"/>
                <a:cs typeface="Times New Roman" panose="02020603050405020304" pitchFamily="18" charset="0"/>
              </a:rPr>
              <a:t>Pharmacokinetic characteristics of emodin in polygoni Multiflori Radix Praeparata</a:t>
            </a:r>
            <a:endParaRPr lang="zh-CN" altLang="en-US" sz="7600" dirty="0">
              <a:latin typeface="Times New Roman" panose="02020603050405020304" pitchFamily="18" charset="0"/>
              <a:cs typeface="Times New Roman" panose="02020603050405020304" pitchFamily="18" charset="0"/>
            </a:endParaRPr>
          </a:p>
        </p:txBody>
      </p:sp>
      <p:sp>
        <p:nvSpPr>
          <p:cNvPr id="2" name="副标题 2"/>
          <p:cNvSpPr>
            <a:spLocks noGrp="1"/>
          </p:cNvSpPr>
          <p:nvPr/>
        </p:nvSpPr>
        <p:spPr>
          <a:xfrm>
            <a:off x="3085465" y="11163934"/>
            <a:ext cx="22648545" cy="1489073"/>
          </a:xfrm>
          <a:prstGeom prst="rect">
            <a:avLst/>
          </a:prstGeom>
          <a:ln>
            <a:solidFill>
              <a:schemeClr val="accent1">
                <a:shade val="15000"/>
              </a:schemeClr>
            </a:solidFill>
          </a:ln>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algn="l" fontAlgn="auto">
              <a:lnSpc>
                <a:spcPct val="100000"/>
              </a:lnSpc>
              <a:spcBef>
                <a:spcPts val="0"/>
              </a:spcBef>
            </a:pPr>
            <a:r>
              <a:rPr lang="zh-CN" altLang="en-US" sz="2200" dirty="0">
                <a:latin typeface="Times New Roman" panose="02020603050405020304" pitchFamily="18" charset="0"/>
                <a:cs typeface="Times New Roman" panose="02020603050405020304" pitchFamily="18" charset="0"/>
              </a:rPr>
              <a:t>D</a:t>
            </a:r>
            <a:r>
              <a:rPr lang="en-US" altLang="zh-CN" sz="2200" dirty="0">
                <a:latin typeface="Times New Roman" panose="02020603050405020304" pitchFamily="18" charset="0"/>
                <a:cs typeface="Times New Roman" panose="02020603050405020304" pitchFamily="18" charset="0"/>
              </a:rPr>
              <a:t>xxx</a:t>
            </a:r>
            <a:r>
              <a:rPr lang="zh-CN" altLang="en-US" sz="2200" dirty="0">
                <a:latin typeface="Times New Roman" panose="02020603050405020304" pitchFamily="18" charset="0"/>
                <a:cs typeface="Times New Roman" panose="02020603050405020304" pitchFamily="18" charset="0"/>
              </a:rPr>
              <a:t> Wang</a:t>
            </a:r>
            <a:r>
              <a:rPr lang="en-US" altLang="zh-CN" sz="2200" baseline="30000" dirty="0">
                <a:latin typeface="Times New Roman" panose="02020603050405020304" pitchFamily="18" charset="0"/>
                <a:cs typeface="Times New Roman" panose="02020603050405020304" pitchFamily="18" charset="0"/>
              </a:rPr>
              <a:t> 1, #</a:t>
            </a:r>
            <a:r>
              <a:rPr lang="zh-CN" altLang="en-US" sz="2200" dirty="0">
                <a:latin typeface="Times New Roman" panose="02020603050405020304" pitchFamily="18" charset="0"/>
                <a:cs typeface="Times New Roman" panose="02020603050405020304" pitchFamily="18" charset="0"/>
              </a:rPr>
              <a:t>, Ju</a:t>
            </a:r>
            <a:r>
              <a:rPr lang="en-US" altLang="zh-CN" sz="2200" dirty="0" err="1">
                <a:latin typeface="Times New Roman" panose="02020603050405020304" pitchFamily="18" charset="0"/>
                <a:cs typeface="Times New Roman" panose="02020603050405020304" pitchFamily="18" charset="0"/>
              </a:rPr>
              <a:t>Xxx</a:t>
            </a:r>
            <a:r>
              <a:rPr lang="zh-CN" altLang="en-US" sz="2200" dirty="0">
                <a:latin typeface="Times New Roman" panose="02020603050405020304" pitchFamily="18" charset="0"/>
                <a:cs typeface="Times New Roman" panose="02020603050405020304" pitchFamily="18" charset="0"/>
              </a:rPr>
              <a:t> Duan</a:t>
            </a:r>
            <a:r>
              <a:rPr lang="en-US" altLang="zh-CN" sz="2200" dirty="0">
                <a:latin typeface="Times New Roman" panose="02020603050405020304" pitchFamily="18" charset="0"/>
                <a:cs typeface="Times New Roman" panose="02020603050405020304" pitchFamily="18" charset="0"/>
              </a:rPr>
              <a:t> </a:t>
            </a:r>
            <a:r>
              <a:rPr lang="en-US" altLang="zh-CN" sz="2200" baseline="30000" dirty="0">
                <a:latin typeface="Times New Roman" panose="02020603050405020304" pitchFamily="18" charset="0"/>
                <a:cs typeface="Times New Roman" panose="02020603050405020304" pitchFamily="18" charset="0"/>
              </a:rPr>
              <a:t>1, #</a:t>
            </a:r>
            <a:r>
              <a:rPr lang="zh-CN" altLang="en-US" sz="2200" dirty="0">
                <a:latin typeface="Times New Roman" panose="02020603050405020304" pitchFamily="18" charset="0"/>
                <a:cs typeface="Times New Roman" panose="02020603050405020304" pitchFamily="18" charset="0"/>
              </a:rPr>
              <a:t>, X</a:t>
            </a:r>
            <a:r>
              <a:rPr lang="en-US" altLang="zh-CN" sz="2200" dirty="0">
                <a:latin typeface="Times New Roman" panose="02020603050405020304" pitchFamily="18" charset="0"/>
                <a:cs typeface="Times New Roman" panose="02020603050405020304" pitchFamily="18" charset="0"/>
              </a:rPr>
              <a:t>XX</a:t>
            </a:r>
            <a:r>
              <a:rPr lang="zh-CN" altLang="en-US" sz="2200" dirty="0">
                <a:latin typeface="Times New Roman" panose="02020603050405020304" pitchFamily="18" charset="0"/>
                <a:cs typeface="Times New Roman" panose="02020603050405020304" pitchFamily="18" charset="0"/>
              </a:rPr>
              <a:t> Wang</a:t>
            </a:r>
            <a:r>
              <a:rPr lang="en-US" altLang="zh-CN" sz="2200" baseline="30000" dirty="0">
                <a:latin typeface="Times New Roman" panose="02020603050405020304" pitchFamily="18" charset="0"/>
                <a:cs typeface="Times New Roman" panose="02020603050405020304" pitchFamily="18" charset="0"/>
              </a:rPr>
              <a:t> 1, *</a:t>
            </a:r>
            <a:r>
              <a:rPr lang="zh-CN" altLang="en-US" sz="2200" dirty="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a:p>
            <a:pPr algn="l" fontAlgn="auto">
              <a:lnSpc>
                <a:spcPct val="100000"/>
              </a:lnSpc>
              <a:spcBef>
                <a:spcPts val="0"/>
              </a:spcBef>
            </a:pPr>
            <a:r>
              <a:rPr lang="en-US" altLang="zh-CN" sz="2200" baseline="30000" dirty="0">
                <a:latin typeface="Times New Roman" panose="02020603050405020304" pitchFamily="18" charset="0"/>
                <a:cs typeface="Times New Roman" panose="02020603050405020304" pitchFamily="18" charset="0"/>
              </a:rPr>
              <a:t>1</a:t>
            </a:r>
            <a:r>
              <a:rPr lang="zh-CN" altLang="en-US" sz="2200" dirty="0">
                <a:latin typeface="Times New Roman" panose="02020603050405020304" pitchFamily="18" charset="0"/>
                <a:cs typeface="Times New Roman" panose="02020603050405020304" pitchFamily="18" charset="0"/>
              </a:rPr>
              <a:t> Laboratory of Chinese Herbal Pharmacology, Department of Pharmacy, Renmin Hospital, Biomedical Research Institute, Hubei Key Laboratory of Wudang Local Chinese Medicine Research, School of Pharmacy, Hubei University of Medicine, 30 South Renmin Road, Shiyan, Hubei Province, 442000, China </a:t>
            </a:r>
            <a:endParaRPr lang="zh-CN" altLang="en-US" sz="2200" dirty="0">
              <a:latin typeface="Times New Roman" panose="02020603050405020304" pitchFamily="18" charset="0"/>
              <a:cs typeface="Times New Roman" panose="02020603050405020304" pitchFamily="18" charset="0"/>
            </a:endParaRPr>
          </a:p>
          <a:p>
            <a:pPr algn="l" fontAlgn="auto">
              <a:lnSpc>
                <a:spcPct val="100000"/>
              </a:lnSpc>
              <a:spcBef>
                <a:spcPts val="0"/>
              </a:spcBef>
            </a:pPr>
            <a:r>
              <a:rPr lang="en-US" altLang="zh-CN" sz="2200" dirty="0">
                <a:latin typeface="Times New Roman" panose="02020603050405020304" pitchFamily="18" charset="0"/>
                <a:cs typeface="Times New Roman" panose="02020603050405020304" pitchFamily="18" charset="0"/>
              </a:rPr>
              <a:t>Corresponding author: XXX@qq.com</a:t>
            </a:r>
            <a:endParaRPr lang="zh-CN" altLang="en-US" sz="2200" dirty="0">
              <a:latin typeface="Times New Roman" panose="02020603050405020304" pitchFamily="18" charset="0"/>
              <a:cs typeface="Times New Roman" panose="02020603050405020304" pitchFamily="18" charset="0"/>
            </a:endParaRPr>
          </a:p>
        </p:txBody>
      </p:sp>
      <p:sp>
        <p:nvSpPr>
          <p:cNvPr id="5" name="副标题 2"/>
          <p:cNvSpPr>
            <a:spLocks noGrp="1"/>
          </p:cNvSpPr>
          <p:nvPr/>
        </p:nvSpPr>
        <p:spPr>
          <a:xfrm>
            <a:off x="3148330" y="13791111"/>
            <a:ext cx="22648545" cy="7087870"/>
          </a:xfrm>
          <a:prstGeom prst="rect">
            <a:avLst/>
          </a:prstGeom>
          <a:ln>
            <a:solidFill>
              <a:schemeClr val="accent1">
                <a:shade val="15000"/>
              </a:schemeClr>
            </a:solidFill>
          </a:ln>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algn="l" fontAlgn="auto">
              <a:lnSpc>
                <a:spcPct val="100000"/>
              </a:lnSpc>
              <a:spcBef>
                <a:spcPts val="0"/>
              </a:spcBef>
            </a:pPr>
            <a:r>
              <a:rPr lang="en-US" altLang="zh-CN" sz="2800" b="1" dirty="0">
                <a:latin typeface="Times New Roman" panose="02020603050405020304" pitchFamily="18" charset="0"/>
                <a:cs typeface="Times New Roman" panose="02020603050405020304" pitchFamily="18" charset="0"/>
              </a:rPr>
              <a:t>Background</a:t>
            </a:r>
            <a:r>
              <a:rPr lang="en-US" altLang="zh-CN" sz="2800" dirty="0">
                <a:latin typeface="Times New Roman" panose="02020603050405020304" pitchFamily="18" charset="0"/>
                <a:cs typeface="Times New Roman" panose="02020603050405020304" pitchFamily="18" charset="0"/>
              </a:rPr>
              <a:t>:XXXXXXXXXXXXXXXXXXXXXXXXXXXXXXXXXXXXXXXXXXXXXXXXXXXXXXXXXXXXXXXXXXXXXXXXXXXXXXXXXXXXXXXXXXXXXX</a:t>
            </a:r>
            <a:r>
              <a:rPr lang="zh-CN" altLang="en-US"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Materials and Methods</a:t>
            </a:r>
            <a:r>
              <a:rPr lang="en-US" altLang="zh-CN" sz="2800" dirty="0">
                <a:latin typeface="Times New Roman" panose="02020603050405020304" pitchFamily="18" charset="0"/>
                <a:cs typeface="Times New Roman" panose="02020603050405020304" pitchFamily="18" charset="0"/>
              </a:rPr>
              <a:t>:xxxxxxxxxxxxxxxxxxxxxxxxxxxxxxxxxxxxxxxxxxxxxxxxxxxxxxxxxxxxxxxxxxxxxxxxxxxxxxxxxx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a:t>
            </a:r>
            <a:r>
              <a:rPr lang="en-US" altLang="zh-CN" sz="2800" b="1" dirty="0">
                <a:latin typeface="Times New Roman" panose="02020603050405020304" pitchFamily="18" charset="0"/>
                <a:cs typeface="Times New Roman" panose="02020603050405020304" pitchFamily="18" charset="0"/>
              </a:rPr>
              <a:t>. R</a:t>
            </a:r>
            <a:r>
              <a:rPr lang="zh-CN" altLang="en-US" sz="2800" b="1" dirty="0">
                <a:latin typeface="Times New Roman" panose="02020603050405020304" pitchFamily="18" charset="0"/>
                <a:cs typeface="Times New Roman" panose="02020603050405020304" pitchFamily="18" charset="0"/>
              </a:rPr>
              <a:t>esults</a:t>
            </a:r>
            <a:r>
              <a:rPr lang="zh-CN" altLang="en-US" sz="2800" dirty="0">
                <a:latin typeface="Times New Roman" panose="02020603050405020304" pitchFamily="18" charset="0"/>
                <a:cs typeface="Times New Roman" panose="02020603050405020304" pitchFamily="18" charset="0"/>
              </a:rPr>
              <a:t>:</a:t>
            </a:r>
            <a:r>
              <a:rPr lang="en-US" altLang="zh-CN" sz="2800" dirty="0" err="1">
                <a:latin typeface="Times New Roman" panose="02020603050405020304" pitchFamily="18" charset="0"/>
                <a:cs typeface="Times New Roman" panose="02020603050405020304" pitchFamily="18" charset="0"/>
              </a:rPr>
              <a:t>xxxxxxxxxxxxxxxxxxxxxxxxxxxxxxxx</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r>
              <a:rPr lang="zh-CN" altLang="en-US" sz="2800" dirty="0">
                <a:latin typeface="Times New Roman" panose="02020603050405020304" pitchFamily="18" charset="0"/>
                <a:cs typeface="Times New Roman" panose="02020603050405020304" pitchFamily="18" charset="0"/>
              </a:rPr>
              <a:t>.</a:t>
            </a:r>
            <a:r>
              <a:rPr lang="en-US" altLang="zh-CN" sz="2800" dirty="0" err="1">
                <a:latin typeface="Times New Roman" panose="02020603050405020304" pitchFamily="18" charset="0"/>
                <a:cs typeface="Times New Roman" panose="02020603050405020304" pitchFamily="18" charset="0"/>
              </a:rPr>
              <a:t>xxxxxxxxxxxxxxxxxxxxxx</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a:t>
            </a:r>
            <a:r>
              <a:rPr lang="en-US" altLang="zh-CN" sz="2800" b="1" dirty="0">
                <a:latin typeface="Times New Roman" panose="02020603050405020304" pitchFamily="18" charset="0"/>
                <a:cs typeface="Times New Roman" panose="02020603050405020304" pitchFamily="18" charset="0"/>
              </a:rPr>
              <a:t>Conclusion</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xxxxxxxxxxxxxxxxxxxxxxxxxxxxxxxxxxxxxxxxxxxxxxxxxxxxxxxxxxxxxxxxxxxxxxxxxxxxxxxxx</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a:t>
            </a:r>
            <a:endParaRPr lang="zh-CN" altLang="en-US" sz="2800" dirty="0">
              <a:latin typeface="Times New Roman" panose="02020603050405020304" pitchFamily="18" charset="0"/>
              <a:cs typeface="Times New Roman" panose="02020603050405020304" pitchFamily="18" charset="0"/>
            </a:endParaRPr>
          </a:p>
        </p:txBody>
      </p:sp>
      <p:pic>
        <p:nvPicPr>
          <p:cNvPr id="7" name="图片 1"/>
          <p:cNvPicPr>
            <a:picLocks noChangeAspect="1"/>
          </p:cNvPicPr>
          <p:nvPr/>
        </p:nvPicPr>
        <p:blipFill>
          <a:blip r:embed="rId2"/>
          <a:stretch>
            <a:fillRect/>
          </a:stretch>
        </p:blipFill>
        <p:spPr>
          <a:xfrm>
            <a:off x="3148330" y="22706696"/>
            <a:ext cx="8497570" cy="4901565"/>
          </a:xfrm>
          <a:prstGeom prst="rect">
            <a:avLst/>
          </a:prstGeom>
          <a:noFill/>
          <a:ln>
            <a:noFill/>
          </a:ln>
        </p:spPr>
      </p:pic>
      <p:sp>
        <p:nvSpPr>
          <p:cNvPr id="8" name="副标题 2"/>
          <p:cNvSpPr>
            <a:spLocks noGrp="1"/>
          </p:cNvSpPr>
          <p:nvPr/>
        </p:nvSpPr>
        <p:spPr>
          <a:xfrm>
            <a:off x="3148330" y="36042694"/>
            <a:ext cx="22588220" cy="2245995"/>
          </a:xfrm>
          <a:prstGeom prst="rect">
            <a:avLst/>
          </a:prstGeom>
          <a:ln>
            <a:solidFill>
              <a:schemeClr val="accent1">
                <a:shade val="15000"/>
              </a:schemeClr>
            </a:solidFill>
          </a:ln>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algn="l" fontAlgn="auto">
              <a:lnSpc>
                <a:spcPct val="100000"/>
              </a:lnSpc>
              <a:spcBef>
                <a:spcPts val="0"/>
              </a:spcBef>
            </a:pPr>
            <a:r>
              <a:rPr lang="zh-CN" altLang="en-US" sz="2800" dirty="0">
                <a:latin typeface="Times New Roman" panose="02020603050405020304" pitchFamily="18" charset="0"/>
                <a:cs typeface="Times New Roman" panose="02020603050405020304" pitchFamily="18" charset="0"/>
              </a:rPr>
              <a:t>In summary, compared with treatment of EM alone, the AUC0-t value of EM in HSWE was decreased. This may attribute to the PK interactions by the other anthraquinones. The absorption of EM in HSWE was accelerated due to PH in rats. PH also participated in increasing the distribution of EM in HSWE. While AE in HSWE prolonged T1/2 of EM. These resulted in faster absorption, more organ and tissue distribution except intestines, and longer excretion time than those of EM alone in rats. There may be an integrative effect of active components including THSG and the other anthraquinones on EM for anti-liver cancer in HSWE. </a:t>
            </a:r>
            <a:endParaRPr lang="zh-CN" altLang="en-US" sz="2800" dirty="0">
              <a:latin typeface="Times New Roman" panose="02020603050405020304" pitchFamily="18" charset="0"/>
              <a:cs typeface="Times New Roman" panose="02020603050405020304" pitchFamily="18" charset="0"/>
            </a:endParaRPr>
          </a:p>
        </p:txBody>
      </p:sp>
      <p:pic>
        <p:nvPicPr>
          <p:cNvPr id="9" name="图片 2"/>
          <p:cNvPicPr>
            <a:picLocks noChangeAspect="1"/>
          </p:cNvPicPr>
          <p:nvPr/>
        </p:nvPicPr>
        <p:blipFill>
          <a:blip r:embed="rId3"/>
          <a:stretch>
            <a:fillRect/>
          </a:stretch>
        </p:blipFill>
        <p:spPr>
          <a:xfrm>
            <a:off x="15122525" y="27950526"/>
            <a:ext cx="10085705" cy="2593975"/>
          </a:xfrm>
          <a:prstGeom prst="rect">
            <a:avLst/>
          </a:prstGeom>
          <a:noFill/>
          <a:ln>
            <a:noFill/>
          </a:ln>
        </p:spPr>
      </p:pic>
      <p:pic>
        <p:nvPicPr>
          <p:cNvPr id="10" name="图片 3"/>
          <p:cNvPicPr>
            <a:picLocks noChangeAspect="1"/>
          </p:cNvPicPr>
          <p:nvPr/>
        </p:nvPicPr>
        <p:blipFill>
          <a:blip r:embed="rId4"/>
          <a:stretch>
            <a:fillRect/>
          </a:stretch>
        </p:blipFill>
        <p:spPr>
          <a:xfrm>
            <a:off x="11983085" y="22544136"/>
            <a:ext cx="5489575" cy="5028565"/>
          </a:xfrm>
          <a:prstGeom prst="rect">
            <a:avLst/>
          </a:prstGeom>
          <a:noFill/>
          <a:ln>
            <a:noFill/>
          </a:ln>
        </p:spPr>
      </p:pic>
      <p:pic>
        <p:nvPicPr>
          <p:cNvPr id="11" name="图片 4"/>
          <p:cNvPicPr>
            <a:picLocks noChangeAspect="1"/>
          </p:cNvPicPr>
          <p:nvPr/>
        </p:nvPicPr>
        <p:blipFill>
          <a:blip r:embed="rId5"/>
          <a:stretch>
            <a:fillRect/>
          </a:stretch>
        </p:blipFill>
        <p:spPr>
          <a:xfrm>
            <a:off x="9146540" y="27950526"/>
            <a:ext cx="5678805" cy="7181850"/>
          </a:xfrm>
          <a:prstGeom prst="rect">
            <a:avLst/>
          </a:prstGeom>
          <a:noFill/>
          <a:ln>
            <a:noFill/>
          </a:ln>
        </p:spPr>
      </p:pic>
      <p:pic>
        <p:nvPicPr>
          <p:cNvPr id="12" name="图片 5"/>
          <p:cNvPicPr>
            <a:picLocks noChangeAspect="1"/>
          </p:cNvPicPr>
          <p:nvPr/>
        </p:nvPicPr>
        <p:blipFill>
          <a:blip r:embed="rId6"/>
          <a:stretch>
            <a:fillRect/>
          </a:stretch>
        </p:blipFill>
        <p:spPr>
          <a:xfrm>
            <a:off x="17484090" y="22679391"/>
            <a:ext cx="8227060" cy="4855210"/>
          </a:xfrm>
          <a:prstGeom prst="rect">
            <a:avLst/>
          </a:prstGeom>
          <a:noFill/>
          <a:ln>
            <a:noFill/>
          </a:ln>
        </p:spPr>
      </p:pic>
      <p:pic>
        <p:nvPicPr>
          <p:cNvPr id="13" name="图片 6"/>
          <p:cNvPicPr>
            <a:picLocks noChangeAspect="1"/>
          </p:cNvPicPr>
          <p:nvPr/>
        </p:nvPicPr>
        <p:blipFill>
          <a:blip r:embed="rId7"/>
          <a:stretch>
            <a:fillRect/>
          </a:stretch>
        </p:blipFill>
        <p:spPr>
          <a:xfrm>
            <a:off x="15122525" y="30822631"/>
            <a:ext cx="10087610" cy="4309745"/>
          </a:xfrm>
          <a:prstGeom prst="rect">
            <a:avLst/>
          </a:prstGeom>
          <a:noFill/>
          <a:ln>
            <a:noFill/>
          </a:ln>
        </p:spPr>
      </p:pic>
      <p:pic>
        <p:nvPicPr>
          <p:cNvPr id="14" name="图片 7"/>
          <p:cNvPicPr>
            <a:picLocks noChangeAspect="1"/>
          </p:cNvPicPr>
          <p:nvPr/>
        </p:nvPicPr>
        <p:blipFill>
          <a:blip r:embed="rId8"/>
          <a:stretch>
            <a:fillRect/>
          </a:stretch>
        </p:blipFill>
        <p:spPr>
          <a:xfrm>
            <a:off x="3148330" y="27950526"/>
            <a:ext cx="5701030" cy="7181850"/>
          </a:xfrm>
          <a:prstGeom prst="rect">
            <a:avLst/>
          </a:prstGeom>
          <a:noFill/>
          <a:ln>
            <a:noFill/>
          </a:ln>
        </p:spPr>
      </p:pic>
      <p:sp>
        <p:nvSpPr>
          <p:cNvPr id="16" name="矩形 15"/>
          <p:cNvSpPr/>
          <p:nvPr/>
        </p:nvSpPr>
        <p:spPr>
          <a:xfrm>
            <a:off x="2884170" y="21390251"/>
            <a:ext cx="23177500" cy="603250"/>
          </a:xfrm>
          <a:prstGeom prst="rect">
            <a:avLst/>
          </a:prstGeom>
          <a:solidFill>
            <a:srgbClr val="297B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1A6BB5"/>
              </a:solidFill>
            </a:endParaRPr>
          </a:p>
        </p:txBody>
      </p:sp>
      <p:sp>
        <p:nvSpPr>
          <p:cNvPr id="17" name="矩形 16"/>
          <p:cNvSpPr/>
          <p:nvPr/>
        </p:nvSpPr>
        <p:spPr>
          <a:xfrm>
            <a:off x="2884170" y="12914176"/>
            <a:ext cx="23177500" cy="603250"/>
          </a:xfrm>
          <a:prstGeom prst="rect">
            <a:avLst/>
          </a:prstGeom>
          <a:solidFill>
            <a:srgbClr val="297B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1A6BB5"/>
              </a:solidFill>
            </a:endParaRPr>
          </a:p>
        </p:txBody>
      </p:sp>
      <p:sp>
        <p:nvSpPr>
          <p:cNvPr id="18" name="副标题 2"/>
          <p:cNvSpPr>
            <a:spLocks noGrp="1"/>
          </p:cNvSpPr>
          <p:nvPr/>
        </p:nvSpPr>
        <p:spPr>
          <a:xfrm>
            <a:off x="13301663" y="12971961"/>
            <a:ext cx="1907857" cy="511809"/>
          </a:xfrm>
          <a:prstGeom prst="rect">
            <a:avLst/>
          </a:prstGeom>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algn="l" fontAlgn="auto">
              <a:lnSpc>
                <a:spcPct val="100000"/>
              </a:lnSpc>
              <a:spcBef>
                <a:spcPts val="0"/>
              </a:spcBef>
            </a:pPr>
            <a:r>
              <a:rPr lang="zh-CN" altLang="en-US" sz="2400" dirty="0">
                <a:solidFill>
                  <a:schemeClr val="bg1"/>
                </a:solidFill>
                <a:latin typeface="Times New Roman" panose="02020603050405020304" pitchFamily="18" charset="0"/>
                <a:cs typeface="Times New Roman" panose="02020603050405020304" pitchFamily="18" charset="0"/>
                <a:sym typeface="+mn-ea"/>
              </a:rPr>
              <a:t>ABSTRACT</a:t>
            </a:r>
            <a:endParaRPr lang="zh-CN" altLang="en-US" sz="2400" dirty="0">
              <a:solidFill>
                <a:schemeClr val="bg1"/>
              </a:solidFill>
              <a:latin typeface="Times New Roman" panose="02020603050405020304" pitchFamily="18" charset="0"/>
              <a:cs typeface="Times New Roman" panose="02020603050405020304" pitchFamily="18" charset="0"/>
              <a:sym typeface="+mn-ea"/>
            </a:endParaRPr>
          </a:p>
        </p:txBody>
      </p:sp>
      <p:sp>
        <p:nvSpPr>
          <p:cNvPr id="19" name="副标题 2"/>
          <p:cNvSpPr>
            <a:spLocks noGrp="1"/>
          </p:cNvSpPr>
          <p:nvPr/>
        </p:nvSpPr>
        <p:spPr>
          <a:xfrm>
            <a:off x="13736955" y="21390251"/>
            <a:ext cx="1472565" cy="520065"/>
          </a:xfrm>
          <a:prstGeom prst="rect">
            <a:avLst/>
          </a:prstGeom>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algn="l" fontAlgn="auto">
              <a:lnSpc>
                <a:spcPct val="100000"/>
              </a:lnSpc>
              <a:spcBef>
                <a:spcPts val="0"/>
              </a:spcBef>
            </a:pPr>
            <a:r>
              <a:rPr lang="zh-CN" altLang="en-US" sz="3500" dirty="0">
                <a:solidFill>
                  <a:schemeClr val="bg1"/>
                </a:solidFill>
                <a:latin typeface="Times New Roman" panose="02020603050405020304" pitchFamily="18" charset="0"/>
                <a:cs typeface="Times New Roman" panose="02020603050405020304" pitchFamily="18" charset="0"/>
                <a:sym typeface="+mn-ea"/>
              </a:rPr>
              <a:t>Results </a:t>
            </a:r>
            <a:endParaRPr lang="zh-CN" altLang="en-US" sz="3500" dirty="0">
              <a:solidFill>
                <a:schemeClr val="bg1"/>
              </a:solidFill>
              <a:latin typeface="Times New Roman" panose="02020603050405020304" pitchFamily="18" charset="0"/>
              <a:cs typeface="Times New Roman" panose="02020603050405020304" pitchFamily="18" charset="0"/>
              <a:sym typeface="+mn-ea"/>
            </a:endParaRPr>
          </a:p>
        </p:txBody>
      </p:sp>
      <p:sp>
        <p:nvSpPr>
          <p:cNvPr id="20" name="矩形 19"/>
          <p:cNvSpPr/>
          <p:nvPr/>
        </p:nvSpPr>
        <p:spPr>
          <a:xfrm>
            <a:off x="2884170" y="35349274"/>
            <a:ext cx="23177500" cy="603250"/>
          </a:xfrm>
          <a:prstGeom prst="rect">
            <a:avLst/>
          </a:prstGeom>
          <a:solidFill>
            <a:srgbClr val="297B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1A6BB5"/>
              </a:solidFill>
            </a:endParaRPr>
          </a:p>
        </p:txBody>
      </p:sp>
      <p:sp>
        <p:nvSpPr>
          <p:cNvPr id="21" name="副标题 2"/>
          <p:cNvSpPr>
            <a:spLocks noGrp="1"/>
          </p:cNvSpPr>
          <p:nvPr/>
        </p:nvSpPr>
        <p:spPr>
          <a:xfrm>
            <a:off x="13116560" y="35358799"/>
            <a:ext cx="2713355" cy="453390"/>
          </a:xfrm>
          <a:prstGeom prst="rect">
            <a:avLst/>
          </a:prstGeom>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algn="l" fontAlgn="auto">
              <a:lnSpc>
                <a:spcPct val="100000"/>
              </a:lnSpc>
              <a:spcBef>
                <a:spcPts val="0"/>
              </a:spcBef>
            </a:pPr>
            <a:r>
              <a:rPr lang="zh-CN" altLang="en-US" sz="3500">
                <a:solidFill>
                  <a:schemeClr val="bg1"/>
                </a:solidFill>
                <a:latin typeface="Times New Roman" panose="02020603050405020304" pitchFamily="18" charset="0"/>
                <a:cs typeface="Times New Roman" panose="02020603050405020304" pitchFamily="18" charset="0"/>
                <a:sym typeface="+mn-ea"/>
              </a:rPr>
              <a:t>Conclusion </a:t>
            </a:r>
            <a:endParaRPr lang="zh-CN" altLang="en-US" sz="3500">
              <a:solidFill>
                <a:schemeClr val="bg1"/>
              </a:solidFill>
              <a:latin typeface="Times New Roman" panose="02020603050405020304" pitchFamily="18" charset="0"/>
              <a:cs typeface="Times New Roman" panose="02020603050405020304" pitchFamily="18" charset="0"/>
              <a:sym typeface="+mn-ea"/>
            </a:endParaRPr>
          </a:p>
        </p:txBody>
      </p:sp>
      <p:sp>
        <p:nvSpPr>
          <p:cNvPr id="4" name="标注: 左箭头 3"/>
          <p:cNvSpPr/>
          <p:nvPr/>
        </p:nvSpPr>
        <p:spPr>
          <a:xfrm>
            <a:off x="28800425" y="1714500"/>
            <a:ext cx="7280275" cy="2895600"/>
          </a:xfrm>
          <a:prstGeom prst="leftArrow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chemeClr val="accent6"/>
                </a:solidFill>
                <a:latin typeface="Times New Roman" panose="02020603050405020304" pitchFamily="18" charset="0"/>
                <a:cs typeface="Times New Roman" panose="02020603050405020304" pitchFamily="18" charset="0"/>
              </a:rPr>
              <a:t>0.8*1.2M</a:t>
            </a:r>
            <a:endParaRPr lang="zh-CN" altLang="en-US" sz="6000" dirty="0">
              <a:solidFill>
                <a:schemeClr val="accent6"/>
              </a:solidFill>
              <a:latin typeface="Times New Roman" panose="02020603050405020304" pitchFamily="18" charset="0"/>
              <a:cs typeface="Times New Roman" panose="02020603050405020304" pitchFamily="18" charset="0"/>
            </a:endParaRPr>
          </a:p>
        </p:txBody>
      </p:sp>
      <p:sp>
        <p:nvSpPr>
          <p:cNvPr id="15" name="标注: 左箭头 14"/>
          <p:cNvSpPr/>
          <p:nvPr/>
        </p:nvSpPr>
        <p:spPr>
          <a:xfrm>
            <a:off x="25190767" y="8168481"/>
            <a:ext cx="10889933" cy="2558097"/>
          </a:xfrm>
          <a:prstGeom prst="leftArrowCallo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accent6"/>
                </a:solidFill>
                <a:latin typeface="Times New Roman" panose="02020603050405020304" pitchFamily="18" charset="0"/>
                <a:cs typeface="Times New Roman" panose="02020603050405020304" pitchFamily="18" charset="0"/>
              </a:rPr>
              <a:t>字体：</a:t>
            </a:r>
            <a:r>
              <a:rPr lang="en-US" altLang="zh-CN" sz="6600" dirty="0">
                <a:solidFill>
                  <a:schemeClr val="accent6"/>
                </a:solidFill>
                <a:latin typeface="Times New Roman" panose="02020603050405020304" pitchFamily="18" charset="0"/>
                <a:cs typeface="Times New Roman" panose="02020603050405020304" pitchFamily="18" charset="0"/>
              </a:rPr>
              <a:t>Times New Roman</a:t>
            </a:r>
            <a:r>
              <a:rPr lang="zh-CN" altLang="en-US" sz="6600" dirty="0">
                <a:solidFill>
                  <a:schemeClr val="accent6"/>
                </a:solidFill>
                <a:latin typeface="Times New Roman" panose="02020603050405020304" pitchFamily="18" charset="0"/>
                <a:cs typeface="Times New Roman" panose="02020603050405020304" pitchFamily="18" charset="0"/>
              </a:rPr>
              <a:t>，字号：</a:t>
            </a:r>
            <a:r>
              <a:rPr lang="en-US" altLang="zh-CN" sz="6600" dirty="0">
                <a:solidFill>
                  <a:schemeClr val="accent6"/>
                </a:solidFill>
                <a:latin typeface="Times New Roman" panose="02020603050405020304" pitchFamily="18" charset="0"/>
                <a:cs typeface="Times New Roman" panose="02020603050405020304" pitchFamily="18" charset="0"/>
              </a:rPr>
              <a:t>76</a:t>
            </a:r>
            <a:endParaRPr lang="zh-CN" altLang="en-US" sz="6600" dirty="0">
              <a:solidFill>
                <a:schemeClr val="accent6"/>
              </a:solidFill>
              <a:latin typeface="Times New Roman" panose="02020603050405020304" pitchFamily="18" charset="0"/>
              <a:cs typeface="Times New Roman" panose="02020603050405020304" pitchFamily="18" charset="0"/>
            </a:endParaRPr>
          </a:p>
        </p:txBody>
      </p:sp>
      <p:sp>
        <p:nvSpPr>
          <p:cNvPr id="22" name="标注: 左箭头 21"/>
          <p:cNvSpPr/>
          <p:nvPr/>
        </p:nvSpPr>
        <p:spPr>
          <a:xfrm>
            <a:off x="25796875" y="10549552"/>
            <a:ext cx="10889933" cy="2558097"/>
          </a:xfrm>
          <a:prstGeom prst="leftArrowCallo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accent6"/>
                </a:solidFill>
                <a:latin typeface="Times New Roman" panose="02020603050405020304" pitchFamily="18" charset="0"/>
                <a:cs typeface="Times New Roman" panose="02020603050405020304" pitchFamily="18" charset="0"/>
              </a:rPr>
              <a:t>字体：</a:t>
            </a:r>
            <a:r>
              <a:rPr lang="en-US" altLang="zh-CN" sz="6600" dirty="0">
                <a:solidFill>
                  <a:schemeClr val="accent6"/>
                </a:solidFill>
                <a:latin typeface="Times New Roman" panose="02020603050405020304" pitchFamily="18" charset="0"/>
                <a:cs typeface="Times New Roman" panose="02020603050405020304" pitchFamily="18" charset="0"/>
              </a:rPr>
              <a:t>Times New Roman</a:t>
            </a:r>
            <a:r>
              <a:rPr lang="zh-CN" altLang="en-US" sz="6600" dirty="0">
                <a:solidFill>
                  <a:schemeClr val="accent6"/>
                </a:solidFill>
                <a:latin typeface="Times New Roman" panose="02020603050405020304" pitchFamily="18" charset="0"/>
                <a:cs typeface="Times New Roman" panose="02020603050405020304" pitchFamily="18" charset="0"/>
              </a:rPr>
              <a:t>，字号：</a:t>
            </a:r>
            <a:r>
              <a:rPr lang="en-US" altLang="zh-CN" sz="6600" dirty="0">
                <a:solidFill>
                  <a:schemeClr val="accent6"/>
                </a:solidFill>
                <a:latin typeface="Times New Roman" panose="02020603050405020304" pitchFamily="18" charset="0"/>
                <a:cs typeface="Times New Roman" panose="02020603050405020304" pitchFamily="18" charset="0"/>
              </a:rPr>
              <a:t>22</a:t>
            </a:r>
            <a:endParaRPr lang="zh-CN" altLang="en-US" sz="6600" dirty="0">
              <a:solidFill>
                <a:schemeClr val="accent6"/>
              </a:solidFill>
              <a:latin typeface="Times New Roman" panose="02020603050405020304" pitchFamily="18" charset="0"/>
              <a:cs typeface="Times New Roman" panose="02020603050405020304" pitchFamily="18" charset="0"/>
            </a:endParaRPr>
          </a:p>
        </p:txBody>
      </p:sp>
      <p:sp>
        <p:nvSpPr>
          <p:cNvPr id="23" name="标注: 左箭头 22"/>
          <p:cNvSpPr/>
          <p:nvPr/>
        </p:nvSpPr>
        <p:spPr>
          <a:xfrm>
            <a:off x="25652095" y="15574826"/>
            <a:ext cx="10889933" cy="2558097"/>
          </a:xfrm>
          <a:prstGeom prst="leftArrowCallo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accent6"/>
                </a:solidFill>
                <a:latin typeface="Times New Roman" panose="02020603050405020304" pitchFamily="18" charset="0"/>
                <a:cs typeface="Times New Roman" panose="02020603050405020304" pitchFamily="18" charset="0"/>
              </a:rPr>
              <a:t>字体：</a:t>
            </a:r>
            <a:r>
              <a:rPr lang="en-US" altLang="zh-CN" sz="6600" dirty="0">
                <a:solidFill>
                  <a:schemeClr val="accent6"/>
                </a:solidFill>
                <a:latin typeface="Times New Roman" panose="02020603050405020304" pitchFamily="18" charset="0"/>
                <a:cs typeface="Times New Roman" panose="02020603050405020304" pitchFamily="18" charset="0"/>
              </a:rPr>
              <a:t>Times New Roman</a:t>
            </a:r>
            <a:r>
              <a:rPr lang="zh-CN" altLang="en-US" sz="6600" dirty="0">
                <a:solidFill>
                  <a:schemeClr val="accent6"/>
                </a:solidFill>
                <a:latin typeface="Times New Roman" panose="02020603050405020304" pitchFamily="18" charset="0"/>
                <a:cs typeface="Times New Roman" panose="02020603050405020304" pitchFamily="18" charset="0"/>
              </a:rPr>
              <a:t>，字号：</a:t>
            </a:r>
            <a:r>
              <a:rPr lang="en-US" altLang="zh-CN" sz="6600" dirty="0">
                <a:solidFill>
                  <a:schemeClr val="accent6"/>
                </a:solidFill>
                <a:latin typeface="Times New Roman" panose="02020603050405020304" pitchFamily="18" charset="0"/>
                <a:cs typeface="Times New Roman" panose="02020603050405020304" pitchFamily="18" charset="0"/>
              </a:rPr>
              <a:t>28</a:t>
            </a:r>
            <a:endParaRPr lang="zh-CN" altLang="en-US" sz="6600" dirty="0">
              <a:solidFill>
                <a:schemeClr val="accent6"/>
              </a:solidFill>
              <a:latin typeface="Times New Roman" panose="02020603050405020304" pitchFamily="18" charset="0"/>
              <a:cs typeface="Times New Roman" panose="02020603050405020304" pitchFamily="18" charset="0"/>
            </a:endParaRPr>
          </a:p>
        </p:txBody>
      </p:sp>
      <p:sp>
        <p:nvSpPr>
          <p:cNvPr id="24" name="标注: 左箭头 23"/>
          <p:cNvSpPr/>
          <p:nvPr/>
        </p:nvSpPr>
        <p:spPr>
          <a:xfrm>
            <a:off x="25364440" y="24422306"/>
            <a:ext cx="10889933" cy="2558097"/>
          </a:xfrm>
          <a:prstGeom prst="left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6600" dirty="0">
                <a:solidFill>
                  <a:schemeClr val="accent6"/>
                </a:solidFill>
                <a:latin typeface="Times New Roman" panose="02020603050405020304" pitchFamily="18" charset="0"/>
                <a:cs typeface="Times New Roman" panose="02020603050405020304" pitchFamily="18" charset="0"/>
              </a:rPr>
              <a:t>72dpi</a:t>
            </a:r>
            <a:endParaRPr lang="zh-CN" altLang="en-US" sz="6600" dirty="0">
              <a:solidFill>
                <a:schemeClr val="accent6"/>
              </a:solidFill>
              <a:latin typeface="Times New Roman" panose="02020603050405020304" pitchFamily="18" charset="0"/>
              <a:cs typeface="Times New Roman" panose="02020603050405020304" pitchFamily="18" charset="0"/>
            </a:endParaRPr>
          </a:p>
        </p:txBody>
      </p:sp>
      <p:sp>
        <p:nvSpPr>
          <p:cNvPr id="25" name="标注: 左箭头 24"/>
          <p:cNvSpPr/>
          <p:nvPr/>
        </p:nvSpPr>
        <p:spPr>
          <a:xfrm>
            <a:off x="25652094" y="35495162"/>
            <a:ext cx="10889933" cy="2558097"/>
          </a:xfrm>
          <a:prstGeom prst="leftArrowCallo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accent6"/>
                </a:solidFill>
                <a:latin typeface="Times New Roman" panose="02020603050405020304" pitchFamily="18" charset="0"/>
                <a:cs typeface="Times New Roman" panose="02020603050405020304" pitchFamily="18" charset="0"/>
              </a:rPr>
              <a:t>字体：</a:t>
            </a:r>
            <a:r>
              <a:rPr lang="en-US" altLang="zh-CN" sz="6600" dirty="0">
                <a:solidFill>
                  <a:schemeClr val="accent6"/>
                </a:solidFill>
                <a:latin typeface="Times New Roman" panose="02020603050405020304" pitchFamily="18" charset="0"/>
                <a:cs typeface="Times New Roman" panose="02020603050405020304" pitchFamily="18" charset="0"/>
              </a:rPr>
              <a:t>Times New Roman</a:t>
            </a:r>
            <a:r>
              <a:rPr lang="zh-CN" altLang="en-US" sz="6600" dirty="0">
                <a:solidFill>
                  <a:schemeClr val="accent6"/>
                </a:solidFill>
                <a:latin typeface="Times New Roman" panose="02020603050405020304" pitchFamily="18" charset="0"/>
                <a:cs typeface="Times New Roman" panose="02020603050405020304" pitchFamily="18" charset="0"/>
              </a:rPr>
              <a:t>，字号：</a:t>
            </a:r>
            <a:r>
              <a:rPr lang="en-US" altLang="zh-CN" sz="6600" dirty="0">
                <a:solidFill>
                  <a:schemeClr val="accent6"/>
                </a:solidFill>
                <a:latin typeface="Times New Roman" panose="02020603050405020304" pitchFamily="18" charset="0"/>
                <a:cs typeface="Times New Roman" panose="02020603050405020304" pitchFamily="18" charset="0"/>
              </a:rPr>
              <a:t>28</a:t>
            </a:r>
            <a:endParaRPr lang="zh-CN" altLang="en-US" sz="6600" dirty="0">
              <a:solidFill>
                <a:schemeClr val="accent6"/>
              </a:solidFill>
              <a:latin typeface="Times New Roman" panose="02020603050405020304" pitchFamily="18" charset="0"/>
              <a:cs typeface="Times New Roman" panose="02020603050405020304" pitchFamily="18" charset="0"/>
            </a:endParaRPr>
          </a:p>
        </p:txBody>
      </p:sp>
      <p:sp>
        <p:nvSpPr>
          <p:cNvPr id="26" name="标注: 左箭头 25"/>
          <p:cNvSpPr/>
          <p:nvPr/>
        </p:nvSpPr>
        <p:spPr>
          <a:xfrm>
            <a:off x="25017729" y="20509280"/>
            <a:ext cx="10889933" cy="2558097"/>
          </a:xfrm>
          <a:prstGeom prst="leftArrowCallo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accent6"/>
                </a:solidFill>
                <a:latin typeface="Times New Roman" panose="02020603050405020304" pitchFamily="18" charset="0"/>
                <a:cs typeface="Times New Roman" panose="02020603050405020304" pitchFamily="18" charset="0"/>
              </a:rPr>
              <a:t>字体：</a:t>
            </a:r>
            <a:r>
              <a:rPr lang="en-US" altLang="zh-CN" sz="6600" dirty="0">
                <a:solidFill>
                  <a:schemeClr val="accent6"/>
                </a:solidFill>
                <a:latin typeface="Times New Roman" panose="02020603050405020304" pitchFamily="18" charset="0"/>
                <a:cs typeface="Times New Roman" panose="02020603050405020304" pitchFamily="18" charset="0"/>
              </a:rPr>
              <a:t>Times New Roman</a:t>
            </a:r>
            <a:r>
              <a:rPr lang="zh-CN" altLang="en-US" sz="6600" dirty="0">
                <a:solidFill>
                  <a:schemeClr val="accent6"/>
                </a:solidFill>
                <a:latin typeface="Times New Roman" panose="02020603050405020304" pitchFamily="18" charset="0"/>
                <a:cs typeface="Times New Roman" panose="02020603050405020304" pitchFamily="18" charset="0"/>
              </a:rPr>
              <a:t>，字号：</a:t>
            </a:r>
            <a:r>
              <a:rPr lang="en-US" altLang="zh-CN" sz="6600" dirty="0">
                <a:solidFill>
                  <a:schemeClr val="accent6"/>
                </a:solidFill>
                <a:latin typeface="Times New Roman" panose="02020603050405020304" pitchFamily="18" charset="0"/>
                <a:cs typeface="Times New Roman" panose="02020603050405020304" pitchFamily="18" charset="0"/>
              </a:rPr>
              <a:t>35</a:t>
            </a:r>
            <a:endParaRPr lang="zh-CN" altLang="en-US" sz="6600" dirty="0">
              <a:solidFill>
                <a:schemeClr val="accent6"/>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040561" y="38412236"/>
            <a:ext cx="23176865" cy="1320165"/>
          </a:xfrm>
          <a:prstGeom prst="rect">
            <a:avLst/>
          </a:prstGeom>
          <a:noFill/>
          <a:ln>
            <a:noFill/>
          </a:ln>
        </p:spPr>
        <p:txBody>
          <a:bodyPr wrap="square">
            <a:noAutofit/>
          </a:bodyPr>
          <a:lstStyle/>
          <a:p>
            <a:pPr algn="just"/>
            <a:r>
              <a:rPr lang="en-US" altLang="zh-CN" sz="2800" b="1" i="1" dirty="0">
                <a:latin typeface="Times New Roman" panose="02020603050405020304" pitchFamily="18" charset="0"/>
                <a:ea typeface="PMingLiU" panose="02020300000000000000" pitchFamily="18" charset="-120"/>
                <a:cs typeface="Times New Roman" panose="02020603050405020304" pitchFamily="18" charset="0"/>
              </a:rPr>
              <a:t>Fundings: </a:t>
            </a:r>
            <a:r>
              <a:rPr lang="en-US" altLang="zh-CN" sz="2800" i="1" dirty="0">
                <a:latin typeface="Times New Roman" panose="02020603050405020304" pitchFamily="18" charset="0"/>
                <a:ea typeface="PMingLiU" panose="02020300000000000000" pitchFamily="18" charset="-120"/>
                <a:cs typeface="Times New Roman" panose="02020603050405020304" pitchFamily="18" charset="0"/>
              </a:rPr>
              <a:t>The study was financially supported by the National Natural Science Foundation of China (82274155); the Open Project of Hubei Key Laboratory of Wudang Local Chinese Medicine Research (Hubei University of Medicine) (WDCM2018002; WDCM201917; WDCM201918); the Advantages Discipline Group (Medicine) Project in Higher Education of Hubei Province (2022XKQY3).</a:t>
            </a:r>
            <a:endParaRPr lang="zh-CN" altLang="zh-CN" sz="2800" dirty="0">
              <a:latin typeface="Times New Roman" panose="02020603050405020304" pitchFamily="18" charset="0"/>
              <a:ea typeface="PMingLiU" panose="02020300000000000000" pitchFamily="18" charset="-120"/>
              <a:cs typeface="Times New Roman" panose="02020603050405020304" pitchFamily="18" charset="0"/>
            </a:endParaRPr>
          </a:p>
        </p:txBody>
      </p:sp>
      <p:pic>
        <p:nvPicPr>
          <p:cNvPr id="30" name="图片 29"/>
          <p:cNvPicPr>
            <a:picLocks noChangeAspect="1"/>
          </p:cNvPicPr>
          <p:nvPr/>
        </p:nvPicPr>
        <p:blipFill>
          <a:blip r:embed="rId9"/>
          <a:stretch>
            <a:fillRect/>
          </a:stretch>
        </p:blipFill>
        <p:spPr>
          <a:xfrm>
            <a:off x="19663879" y="39883350"/>
            <a:ext cx="6821418" cy="1456425"/>
          </a:xfrm>
          <a:prstGeom prst="rect">
            <a:avLst/>
          </a:prstGeom>
        </p:spPr>
      </p:pic>
      <p:sp>
        <p:nvSpPr>
          <p:cNvPr id="27" name="标注: 左箭头 26"/>
          <p:cNvSpPr/>
          <p:nvPr/>
        </p:nvSpPr>
        <p:spPr>
          <a:xfrm>
            <a:off x="26061670" y="38288689"/>
            <a:ext cx="12470130" cy="2859311"/>
          </a:xfrm>
          <a:prstGeom prst="leftArrowCallout">
            <a:avLst>
              <a:gd name="adj1" fmla="val 25000"/>
              <a:gd name="adj2" fmla="val 25000"/>
              <a:gd name="adj3" fmla="val 25000"/>
              <a:gd name="adj4" fmla="val 77020"/>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6600" dirty="0">
                <a:solidFill>
                  <a:schemeClr val="accent6"/>
                </a:solidFill>
                <a:latin typeface="Times New Roman" panose="02020603050405020304" pitchFamily="18" charset="0"/>
                <a:cs typeface="Times New Roman" panose="02020603050405020304" pitchFamily="18" charset="0"/>
              </a:rPr>
              <a:t>字体：</a:t>
            </a:r>
            <a:r>
              <a:rPr lang="en-US" altLang="zh-CN" sz="6600" dirty="0">
                <a:solidFill>
                  <a:schemeClr val="accent6"/>
                </a:solidFill>
                <a:latin typeface="Times New Roman" panose="02020603050405020304" pitchFamily="18" charset="0"/>
                <a:cs typeface="Times New Roman" panose="02020603050405020304" pitchFamily="18" charset="0"/>
              </a:rPr>
              <a:t>Times New Roman</a:t>
            </a:r>
            <a:r>
              <a:rPr lang="zh-CN" altLang="en-US" sz="6600" dirty="0">
                <a:solidFill>
                  <a:schemeClr val="accent6"/>
                </a:solidFill>
                <a:latin typeface="Times New Roman" panose="02020603050405020304" pitchFamily="18" charset="0"/>
                <a:cs typeface="Times New Roman" panose="02020603050405020304" pitchFamily="18" charset="0"/>
              </a:rPr>
              <a:t>，斜体，字号：</a:t>
            </a:r>
            <a:r>
              <a:rPr lang="en-US" altLang="zh-CN" sz="6600" dirty="0">
                <a:solidFill>
                  <a:schemeClr val="accent6"/>
                </a:solidFill>
                <a:latin typeface="Times New Roman" panose="02020603050405020304" pitchFamily="18" charset="0"/>
                <a:cs typeface="Times New Roman" panose="02020603050405020304" pitchFamily="18" charset="0"/>
              </a:rPr>
              <a:t>28</a:t>
            </a:r>
            <a:endParaRPr lang="zh-CN" altLang="en-US" sz="6600"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085465" y="8933489"/>
            <a:ext cx="22898100" cy="1414692"/>
          </a:xfrm>
          <a:noFill/>
          <a:ln w="12700">
            <a:solidFill>
              <a:schemeClr val="accent1">
                <a:shade val="15000"/>
              </a:schemeClr>
            </a:solidFill>
          </a:ln>
        </p:spPr>
        <p:txBody>
          <a:bodyPr>
            <a:normAutofit fontScale="92500"/>
          </a:bodyPr>
          <a:lstStyle/>
          <a:p>
            <a:pPr>
              <a:lnSpc>
                <a:spcPct val="80000"/>
              </a:lnSpc>
            </a:pPr>
            <a:r>
              <a:rPr lang="en-US" altLang="zh-CN" sz="7000" b="1" kern="0" dirty="0">
                <a:effectLst/>
                <a:latin typeface="黑体" panose="02010609060101010101" pitchFamily="49" charset="-122"/>
                <a:ea typeface="黑体" panose="02010609060101010101" pitchFamily="49" charset="-122"/>
                <a:cs typeface="Times New Roman" panose="02020603050405020304" pitchFamily="18" charset="0"/>
              </a:rPr>
              <a:t>α⁃</a:t>
            </a:r>
            <a:r>
              <a:rPr lang="zh-CN" altLang="zh-CN" sz="7000" b="1" kern="0" dirty="0">
                <a:effectLst/>
                <a:latin typeface="黑体" panose="02010609060101010101" pitchFamily="49" charset="-122"/>
                <a:ea typeface="黑体" panose="02010609060101010101" pitchFamily="49" charset="-122"/>
                <a:cs typeface="Times New Roman" panose="02020603050405020304" pitchFamily="18" charset="0"/>
              </a:rPr>
              <a:t>常春藤皂苷通过激活和稳</a:t>
            </a:r>
            <a:r>
              <a:rPr lang="en-US" altLang="zh-CN" sz="7000" b="1" kern="0" dirty="0">
                <a:effectLst/>
                <a:latin typeface="黑体" panose="02010609060101010101" pitchFamily="49" charset="-122"/>
                <a:ea typeface="黑体" panose="02010609060101010101" pitchFamily="49" charset="-122"/>
                <a:cs typeface="Times New Roman" panose="02020603050405020304" pitchFamily="18" charset="0"/>
              </a:rPr>
              <a:t> p53/</a:t>
            </a:r>
            <a:r>
              <a:rPr lang="en-US" altLang="zh-CN" sz="7000" b="1" kern="0" dirty="0" err="1">
                <a:effectLst/>
                <a:latin typeface="黑体" panose="02010609060101010101" pitchFamily="49" charset="-122"/>
                <a:ea typeface="黑体" panose="02010609060101010101" pitchFamily="49" charset="-122"/>
                <a:cs typeface="Times New Roman" panose="02020603050405020304" pitchFamily="18" charset="0"/>
              </a:rPr>
              <a:t>Noxa</a:t>
            </a:r>
            <a:r>
              <a:rPr lang="en-US" altLang="zh-CN" sz="7000" b="1" kern="0" dirty="0">
                <a:effectLst/>
                <a:latin typeface="黑体" panose="02010609060101010101" pitchFamily="49" charset="-122"/>
                <a:ea typeface="黑体" panose="02010609060101010101" pitchFamily="49" charset="-122"/>
                <a:cs typeface="Times New Roman" panose="02020603050405020304" pitchFamily="18" charset="0"/>
              </a:rPr>
              <a:t> </a:t>
            </a:r>
            <a:r>
              <a:rPr lang="zh-CN" altLang="zh-CN" sz="7000" b="1" kern="0" dirty="0">
                <a:effectLst/>
                <a:latin typeface="黑体" panose="02010609060101010101" pitchFamily="49" charset="-122"/>
                <a:ea typeface="黑体" panose="02010609060101010101" pitchFamily="49" charset="-122"/>
                <a:cs typeface="Times New Roman" panose="02020603050405020304" pitchFamily="18" charset="0"/>
              </a:rPr>
              <a:t>号诱导肝癌细胞凋亡</a:t>
            </a:r>
            <a:endParaRPr lang="zh-CN" altLang="zh-CN" sz="7000" b="1" kern="100" dirty="0">
              <a:effectLst/>
              <a:latin typeface="黑体" panose="02010609060101010101" pitchFamily="49" charset="-122"/>
              <a:ea typeface="黑体" panose="02010609060101010101" pitchFamily="49" charset="-122"/>
              <a:cs typeface="Times New Roman" panose="02020603050405020304" pitchFamily="18" charset="0"/>
            </a:endParaRPr>
          </a:p>
          <a:p>
            <a:pPr>
              <a:lnSpc>
                <a:spcPct val="80000"/>
              </a:lnSpc>
              <a:spcBef>
                <a:spcPts val="3155"/>
              </a:spcBef>
              <a:spcAft>
                <a:spcPts val="0"/>
              </a:spcAft>
            </a:pPr>
            <a:endParaRPr lang="zh-CN" altLang="en-US" sz="7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2" name="副标题 2"/>
          <p:cNvSpPr>
            <a:spLocks noGrp="1"/>
          </p:cNvSpPr>
          <p:nvPr/>
        </p:nvSpPr>
        <p:spPr>
          <a:xfrm>
            <a:off x="3085465" y="11163934"/>
            <a:ext cx="22648545" cy="1489073"/>
          </a:xfrm>
          <a:prstGeom prst="rect">
            <a:avLst/>
          </a:prstGeom>
          <a:ln>
            <a:solidFill>
              <a:schemeClr val="accent1">
                <a:shade val="15000"/>
              </a:schemeClr>
            </a:solidFill>
          </a:ln>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marL="0" marR="0" lvl="0" indent="0" algn="l" defTabSz="2879725"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陈</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XX</a:t>
            </a:r>
            <a:r>
              <a:rPr kumimoji="0" lang="en-US" altLang="zh-CN" sz="2200" b="0" i="0" u="none" strike="noStrike" kern="1200" cap="none" spc="0" normalizeH="0" baseline="30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周</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XX</a:t>
            </a:r>
            <a:r>
              <a:rPr kumimoji="0" lang="en-US" altLang="zh-CN" sz="2200" b="0" i="0" u="none" strike="noStrike" kern="1200" cap="none" spc="0" normalizeH="0" baseline="30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汪</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XX</a:t>
            </a:r>
            <a:r>
              <a:rPr kumimoji="0" lang="en-US" altLang="zh-CN" sz="2200" b="0" i="0" u="none" strike="noStrike" kern="1200" cap="none" spc="0" normalizeH="0" baseline="30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1,2</a:t>
            </a:r>
            <a:r>
              <a:rPr kumimoji="0" lang="zh-CN" altLang="en-US" sz="2200" b="0" i="0" u="none" strike="noStrike" kern="1200" cap="none" spc="0" normalizeH="0" baseline="30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200" b="0" i="0" u="none" strike="noStrike" kern="1200" cap="none" spc="0" normalizeH="0" baseline="30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287972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200" b="0" i="0" u="none" strike="noStrike" kern="1200" cap="none" spc="0" normalizeH="0" baseline="3000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湖北</a:t>
            </a:r>
            <a:r>
              <a:rPr lang="en-US" altLang="zh-CN"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XXXXXXXXXXXXXXXXXXXXX</a:t>
            </a:r>
            <a:r>
              <a:rPr lang="zh-CN" altLang="en-US"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湖北</a:t>
            </a:r>
            <a:r>
              <a:rPr lang="en-US" altLang="zh-CN"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XXX</a:t>
            </a:r>
            <a:r>
              <a:rPr lang="zh-CN" altLang="en-US"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44200</a:t>
            </a:r>
            <a:r>
              <a:rPr lang="zh-CN" altLang="en-US"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zh-CN" altLang="en-US"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上海</a:t>
            </a:r>
            <a:r>
              <a:rPr lang="en-US" altLang="zh-CN"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XXXXXXXXXXXXXXXX</a:t>
            </a:r>
            <a:r>
              <a:rPr lang="zh-CN" altLang="en-US"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，上海，</a:t>
            </a:r>
            <a:r>
              <a:rPr lang="en-US" altLang="zh-CN"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200000</a:t>
            </a:r>
            <a:endParaRPr lang="zh-CN" altLang="en-US"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2879725"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通讯作者</a:t>
            </a:r>
            <a:r>
              <a:rPr lang="en-US" altLang="zh-CN" sz="2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Email</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XXX@qq.com</a:t>
            </a:r>
            <a:endPar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副标题 2"/>
          <p:cNvSpPr>
            <a:spLocks noGrp="1"/>
          </p:cNvSpPr>
          <p:nvPr/>
        </p:nvSpPr>
        <p:spPr>
          <a:xfrm>
            <a:off x="3148330" y="13791111"/>
            <a:ext cx="22648545" cy="7087870"/>
          </a:xfrm>
          <a:prstGeom prst="rect">
            <a:avLst/>
          </a:prstGeom>
          <a:ln>
            <a:solidFill>
              <a:schemeClr val="accent1">
                <a:shade val="15000"/>
              </a:schemeClr>
            </a:solidFill>
          </a:ln>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marL="0" marR="0" lvl="0" indent="0" algn="l" defTabSz="2879725"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2800" b="1" dirty="0">
                <a:solidFill>
                  <a:prstClr val="black"/>
                </a:solidFill>
                <a:latin typeface="宋体" panose="02010600030101010101" pitchFamily="2" charset="-122"/>
                <a:ea typeface="宋体" panose="02010600030101010101" pitchFamily="2" charset="-122"/>
                <a:cs typeface="Times New Roman" panose="02020603050405020304" pitchFamily="18" charset="0"/>
              </a:rPr>
              <a:t>目的</a:t>
            </a:r>
            <a:r>
              <a:rPr kumimoji="0" lang="en-US" altLang="zh-CN"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XXXXXXXXXXXXXXXXXXXXXXXXXXXXXXXXXXXXXXXXXXXXXXXXXXXXXXXXXXXXXXXXXXXXXXXXXXXXXXXXXXX</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方法</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结果</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xxxxxxxxxxxxxxxxxxxxxxxxxxxxxxxx</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a:t>
            </a:r>
            <a:r>
              <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结论</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xxxxxxxxxxxxxxxxxxxxxxxxxxxxxxxxxxxxxxxxxxxxxxxxxxxxxxxxxxxxxxxxxxxxxxxxxxxxxxxxx</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副标题 2"/>
          <p:cNvSpPr>
            <a:spLocks noGrp="1"/>
          </p:cNvSpPr>
          <p:nvPr/>
        </p:nvSpPr>
        <p:spPr>
          <a:xfrm>
            <a:off x="6330462" y="36043050"/>
            <a:ext cx="19321633" cy="2264795"/>
          </a:xfrm>
          <a:prstGeom prst="rect">
            <a:avLst/>
          </a:prstGeom>
          <a:ln>
            <a:solidFill>
              <a:schemeClr val="accent1">
                <a:shade val="15000"/>
              </a:schemeClr>
            </a:solidFill>
          </a:ln>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marL="0" marR="0" lvl="0" indent="0" algn="l" defTabSz="287972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p:nvSpPr>
        <p:spPr>
          <a:xfrm>
            <a:off x="2884170" y="21390251"/>
            <a:ext cx="23177500" cy="603250"/>
          </a:xfrm>
          <a:prstGeom prst="rect">
            <a:avLst/>
          </a:prstGeom>
          <a:solidFill>
            <a:srgbClr val="297B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A6BB5"/>
              </a:solidFill>
              <a:effectLst/>
              <a:uLnTx/>
              <a:uFillTx/>
              <a:latin typeface="Calibri" panose="020F0502020204030204"/>
              <a:ea typeface="微软雅黑" panose="020B0503020204020204" pitchFamily="34" charset="-122"/>
              <a:cs typeface="+mn-cs"/>
            </a:endParaRPr>
          </a:p>
        </p:txBody>
      </p:sp>
      <p:sp>
        <p:nvSpPr>
          <p:cNvPr id="17" name="矩形 16"/>
          <p:cNvSpPr/>
          <p:nvPr/>
        </p:nvSpPr>
        <p:spPr>
          <a:xfrm>
            <a:off x="2884170" y="12914176"/>
            <a:ext cx="23177500" cy="603250"/>
          </a:xfrm>
          <a:prstGeom prst="rect">
            <a:avLst/>
          </a:prstGeom>
          <a:solidFill>
            <a:srgbClr val="297B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A6BB5"/>
              </a:solidFill>
              <a:effectLst/>
              <a:uLnTx/>
              <a:uFillTx/>
              <a:latin typeface="Calibri" panose="020F0502020204030204"/>
              <a:ea typeface="微软雅黑" panose="020B0503020204020204" pitchFamily="34" charset="-122"/>
              <a:cs typeface="+mn-cs"/>
            </a:endParaRPr>
          </a:p>
        </p:txBody>
      </p:sp>
      <p:sp>
        <p:nvSpPr>
          <p:cNvPr id="18" name="副标题 2"/>
          <p:cNvSpPr>
            <a:spLocks noGrp="1"/>
          </p:cNvSpPr>
          <p:nvPr/>
        </p:nvSpPr>
        <p:spPr>
          <a:xfrm>
            <a:off x="13301663" y="12952911"/>
            <a:ext cx="1907857" cy="511809"/>
          </a:xfrm>
          <a:prstGeom prst="rect">
            <a:avLst/>
          </a:prstGeom>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marL="0" marR="0" lvl="0" indent="0" algn="l" defTabSz="2879725"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5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摘     要</a:t>
            </a:r>
            <a:endParaRPr kumimoji="0" lang="zh-CN" altLang="en-US" sz="35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9" name="副标题 2"/>
          <p:cNvSpPr>
            <a:spLocks noGrp="1"/>
          </p:cNvSpPr>
          <p:nvPr/>
        </p:nvSpPr>
        <p:spPr>
          <a:xfrm>
            <a:off x="13736955" y="21390252"/>
            <a:ext cx="2092960" cy="491160"/>
          </a:xfrm>
          <a:prstGeom prst="rect">
            <a:avLst/>
          </a:prstGeom>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marL="0" marR="0" lvl="0" indent="0" algn="l" defTabSz="2879725"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5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结     果 </a:t>
            </a:r>
            <a:endParaRPr kumimoji="0" lang="zh-CN" altLang="en-US" sz="35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0" name="矩形 19"/>
          <p:cNvSpPr/>
          <p:nvPr/>
        </p:nvSpPr>
        <p:spPr>
          <a:xfrm>
            <a:off x="2884170" y="35349274"/>
            <a:ext cx="23177500" cy="603250"/>
          </a:xfrm>
          <a:prstGeom prst="rect">
            <a:avLst/>
          </a:prstGeom>
          <a:solidFill>
            <a:srgbClr val="297B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A6BB5"/>
              </a:solidFill>
              <a:effectLst/>
              <a:uLnTx/>
              <a:uFillTx/>
              <a:latin typeface="Calibri" panose="020F0502020204030204"/>
              <a:ea typeface="微软雅黑" panose="020B0503020204020204" pitchFamily="34" charset="-122"/>
              <a:cs typeface="+mn-cs"/>
            </a:endParaRPr>
          </a:p>
        </p:txBody>
      </p:sp>
      <p:sp>
        <p:nvSpPr>
          <p:cNvPr id="21" name="副标题 2"/>
          <p:cNvSpPr>
            <a:spLocks noGrp="1"/>
          </p:cNvSpPr>
          <p:nvPr/>
        </p:nvSpPr>
        <p:spPr>
          <a:xfrm>
            <a:off x="13116560" y="35358799"/>
            <a:ext cx="2713355" cy="453390"/>
          </a:xfrm>
          <a:prstGeom prst="rect">
            <a:avLst/>
          </a:prstGeom>
        </p:spPr>
        <p:txBody>
          <a:bodyPr vert="horz" lIns="91440" tIns="45720" rIns="91440" bIns="45720" rtlCol="0">
            <a:noAutofit/>
          </a:bodyPr>
          <a:lstStyle>
            <a:lvl1pPr marL="0" indent="0" algn="ctr" defTabSz="2879725" rtl="0" eaLnBrk="1" latinLnBrk="0" hangingPunct="1">
              <a:lnSpc>
                <a:spcPct val="90000"/>
              </a:lnSpc>
              <a:spcBef>
                <a:spcPts val="3155"/>
              </a:spcBef>
              <a:buFont typeface="Arial" panose="020B0604020202020204" pitchFamily="34" charset="0"/>
              <a:buNone/>
              <a:defRPr sz="7560" kern="1200">
                <a:solidFill>
                  <a:schemeClr val="tx1"/>
                </a:solidFill>
                <a:latin typeface="+mn-lt"/>
                <a:ea typeface="+mn-ea"/>
                <a:cs typeface="+mn-cs"/>
              </a:defRPr>
            </a:lvl1pPr>
            <a:lvl2pPr marL="1440180" indent="0" algn="ctr" defTabSz="2879725" rtl="0" eaLnBrk="1" latinLnBrk="0" hangingPunct="1">
              <a:lnSpc>
                <a:spcPct val="90000"/>
              </a:lnSpc>
              <a:spcBef>
                <a:spcPts val="1580"/>
              </a:spcBef>
              <a:buFont typeface="Arial" panose="020B0604020202020204" pitchFamily="34" charset="0"/>
              <a:buNone/>
              <a:defRPr sz="6300" kern="1200">
                <a:solidFill>
                  <a:schemeClr val="tx1"/>
                </a:solidFill>
                <a:latin typeface="+mn-lt"/>
                <a:ea typeface="+mn-ea"/>
                <a:cs typeface="+mn-cs"/>
              </a:defRPr>
            </a:lvl2pPr>
            <a:lvl3pPr marL="2879725" indent="0" algn="ctr" defTabSz="2879725" rtl="0" eaLnBrk="1" latinLnBrk="0" hangingPunct="1">
              <a:lnSpc>
                <a:spcPct val="90000"/>
              </a:lnSpc>
              <a:spcBef>
                <a:spcPts val="1580"/>
              </a:spcBef>
              <a:buFont typeface="Arial" panose="020B0604020202020204" pitchFamily="34" charset="0"/>
              <a:buNone/>
              <a:defRPr sz="5670" kern="1200">
                <a:solidFill>
                  <a:schemeClr val="tx1"/>
                </a:solidFill>
                <a:latin typeface="+mn-lt"/>
                <a:ea typeface="+mn-ea"/>
                <a:cs typeface="+mn-cs"/>
              </a:defRPr>
            </a:lvl3pPr>
            <a:lvl4pPr marL="431990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4pPr>
            <a:lvl5pPr marL="576008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5pPr>
            <a:lvl6pPr marL="7200265"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6pPr>
            <a:lvl7pPr marL="863981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7pPr>
            <a:lvl8pPr marL="1007999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8pPr>
            <a:lvl9pPr marL="11520170" indent="0" algn="ctr" defTabSz="2879725" rtl="0" eaLnBrk="1" latinLnBrk="0" hangingPunct="1">
              <a:lnSpc>
                <a:spcPct val="90000"/>
              </a:lnSpc>
              <a:spcBef>
                <a:spcPts val="1580"/>
              </a:spcBef>
              <a:buFont typeface="Arial" panose="020B0604020202020204" pitchFamily="34" charset="0"/>
              <a:buNone/>
              <a:defRPr sz="5040" kern="1200">
                <a:solidFill>
                  <a:schemeClr val="tx1"/>
                </a:solidFill>
                <a:latin typeface="+mn-lt"/>
                <a:ea typeface="+mn-ea"/>
                <a:cs typeface="+mn-cs"/>
              </a:defRPr>
            </a:lvl9pPr>
          </a:lstStyle>
          <a:p>
            <a:pPr marL="0" marR="0" lvl="0" indent="0" algn="l" defTabSz="2879725"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5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结      论 </a:t>
            </a:r>
            <a:endParaRPr kumimoji="0" lang="zh-CN" altLang="en-US" sz="35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4" name="标注: 左箭头 3"/>
          <p:cNvSpPr/>
          <p:nvPr/>
        </p:nvSpPr>
        <p:spPr>
          <a:xfrm>
            <a:off x="28800425" y="1714500"/>
            <a:ext cx="7280275" cy="2895600"/>
          </a:xfrm>
          <a:prstGeom prst="leftArrowCallo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0.8*1.2M</a:t>
            </a:r>
            <a:endParaRPr kumimoji="0" lang="zh-CN" altLang="en-US" sz="60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标注: 左箭头 14"/>
          <p:cNvSpPr/>
          <p:nvPr/>
        </p:nvSpPr>
        <p:spPr>
          <a:xfrm>
            <a:off x="25869900" y="8361786"/>
            <a:ext cx="14058900" cy="2558097"/>
          </a:xfrm>
          <a:prstGeom prst="leftArrowCallo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字体：黑体，字号：</a:t>
            </a:r>
            <a:r>
              <a:rPr kumimoji="0" lang="en-US" altLang="zh-CN"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70</a:t>
            </a:r>
            <a:endPar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标注: 左箭头 21"/>
          <p:cNvSpPr/>
          <p:nvPr/>
        </p:nvSpPr>
        <p:spPr>
          <a:xfrm>
            <a:off x="25734010" y="11159429"/>
            <a:ext cx="12379325" cy="2041710"/>
          </a:xfrm>
          <a:prstGeom prst="leftArrowCallout">
            <a:avLst>
              <a:gd name="adj1" fmla="val 25000"/>
              <a:gd name="adj2" fmla="val 25000"/>
              <a:gd name="adj3" fmla="val 25000"/>
              <a:gd name="adj4" fmla="val 71364"/>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字体：宋体，字号：</a:t>
            </a:r>
            <a:r>
              <a:rPr kumimoji="0" lang="en-US" altLang="zh-CN"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22</a:t>
            </a:r>
            <a:endPar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标注: 左箭头 22"/>
          <p:cNvSpPr/>
          <p:nvPr/>
        </p:nvSpPr>
        <p:spPr>
          <a:xfrm>
            <a:off x="25869900" y="15595140"/>
            <a:ext cx="12306300" cy="2558097"/>
          </a:xfrm>
          <a:prstGeom prst="leftArrowCallout">
            <a:avLst>
              <a:gd name="adj1" fmla="val 25000"/>
              <a:gd name="adj2" fmla="val 25000"/>
              <a:gd name="adj3" fmla="val 25000"/>
              <a:gd name="adj4" fmla="val 70360"/>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字体：宋体，字号：</a:t>
            </a:r>
            <a:r>
              <a:rPr kumimoji="0" lang="en-US" altLang="zh-CN"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28</a:t>
            </a:r>
            <a:endPar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标注: 左箭头 23"/>
          <p:cNvSpPr/>
          <p:nvPr/>
        </p:nvSpPr>
        <p:spPr>
          <a:xfrm>
            <a:off x="26068972" y="24592649"/>
            <a:ext cx="10889933" cy="2558097"/>
          </a:xfrm>
          <a:prstGeom prst="leftArrowCallo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72dpi</a:t>
            </a:r>
            <a:endPar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标注: 左箭头 24"/>
          <p:cNvSpPr/>
          <p:nvPr/>
        </p:nvSpPr>
        <p:spPr>
          <a:xfrm>
            <a:off x="25869900" y="36359116"/>
            <a:ext cx="11696699" cy="1456425"/>
          </a:xfrm>
          <a:prstGeom prst="leftArrowCallout">
            <a:avLst>
              <a:gd name="adj1" fmla="val 25000"/>
              <a:gd name="adj2" fmla="val 25000"/>
              <a:gd name="adj3" fmla="val 25000"/>
              <a:gd name="adj4" fmla="val 73758"/>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字体：宋体，字号：</a:t>
            </a:r>
            <a:r>
              <a:rPr kumimoji="0" lang="en-US" altLang="zh-CN"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28</a:t>
            </a:r>
            <a:endPar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标注: 左箭头 25"/>
          <p:cNvSpPr/>
          <p:nvPr/>
        </p:nvSpPr>
        <p:spPr>
          <a:xfrm>
            <a:off x="25017729" y="20509280"/>
            <a:ext cx="13095606" cy="2558097"/>
          </a:xfrm>
          <a:prstGeom prst="leftArrowCallout">
            <a:avLst>
              <a:gd name="adj1" fmla="val 25000"/>
              <a:gd name="adj2" fmla="val 25000"/>
              <a:gd name="adj3" fmla="val 25000"/>
              <a:gd name="adj4" fmla="val 67561"/>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字体：宋体，字号：</a:t>
            </a:r>
            <a:r>
              <a:rPr kumimoji="0" lang="en-US" altLang="zh-CN"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35</a:t>
            </a:r>
            <a:endPar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2811961" y="38642788"/>
            <a:ext cx="23176865" cy="684228"/>
          </a:xfrm>
          <a:prstGeom prst="rect">
            <a:avLst/>
          </a:prstGeom>
          <a:noFill/>
          <a:ln>
            <a:solidFill>
              <a:schemeClr val="accent1">
                <a:shade val="15000"/>
              </a:schemeClr>
            </a:solidFill>
          </a:ln>
        </p:spPr>
        <p:txBody>
          <a:bodyPr wrap="square">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500" b="1" i="1" u="none" strike="noStrike" kern="1200" cap="none" spc="0" normalizeH="0" baseline="0" noProof="0" dirty="0">
                <a:ln>
                  <a:noFill/>
                </a:ln>
                <a:solidFill>
                  <a:prstClr val="black"/>
                </a:solidFill>
                <a:effectLst/>
                <a:uLnTx/>
                <a:uFillTx/>
                <a:latin typeface="Times New Roman" panose="02020603050405020304" pitchFamily="18" charset="0"/>
                <a:ea typeface="PMingLiU" panose="02020300000000000000" pitchFamily="18" charset="-120"/>
                <a:cs typeface="Times New Roman" panose="02020603050405020304" pitchFamily="18" charset="0"/>
              </a:rPr>
              <a:t>基金项目</a:t>
            </a:r>
            <a:r>
              <a:rPr kumimoji="0" lang="en-US" altLang="zh-CN" sz="2500" b="1" i="1" u="none" strike="noStrike" kern="1200" cap="none" spc="0" normalizeH="0" baseline="0" noProof="0" dirty="0">
                <a:ln>
                  <a:noFill/>
                </a:ln>
                <a:solidFill>
                  <a:prstClr val="black"/>
                </a:solidFill>
                <a:effectLst/>
                <a:uLnTx/>
                <a:uFillTx/>
                <a:latin typeface="Times New Roman" panose="02020603050405020304" pitchFamily="18" charset="0"/>
                <a:ea typeface="PMingLiU" panose="02020300000000000000" pitchFamily="18" charset="-120"/>
                <a:cs typeface="Times New Roman" panose="02020603050405020304" pitchFamily="18" charset="0"/>
              </a:rPr>
              <a:t>: </a:t>
            </a:r>
            <a:r>
              <a:rPr kumimoji="0" lang="en-US" altLang="zh-CN" sz="2500" b="0" i="1" u="none" strike="noStrike" kern="1200" cap="none" spc="0" normalizeH="0" baseline="0" noProof="0" dirty="0">
                <a:ln>
                  <a:noFill/>
                </a:ln>
                <a:solidFill>
                  <a:prstClr val="black"/>
                </a:solidFill>
                <a:effectLst/>
                <a:uLnTx/>
                <a:uFillTx/>
                <a:latin typeface="Times New Roman" panose="02020603050405020304" pitchFamily="18" charset="0"/>
                <a:ea typeface="PMingLiU" panose="02020300000000000000" pitchFamily="18" charset="-120"/>
                <a:cs typeface="Times New Roman" panose="02020603050405020304" pitchFamily="18" charset="0"/>
              </a:rPr>
              <a:t>XXXXXXXXXXXXXXXXXXXX(</a:t>
            </a:r>
            <a:r>
              <a:rPr kumimoji="0" lang="zh-CN" altLang="en-US" sz="2500" b="0" i="1" u="none" strike="noStrike" kern="1200" cap="none" spc="0" normalizeH="0" baseline="0" noProof="0" dirty="0">
                <a:ln>
                  <a:noFill/>
                </a:ln>
                <a:solidFill>
                  <a:prstClr val="black"/>
                </a:solidFill>
                <a:effectLst/>
                <a:uLnTx/>
                <a:uFillTx/>
                <a:latin typeface="Times New Roman" panose="02020603050405020304" pitchFamily="18" charset="0"/>
                <a:ea typeface="PMingLiU" panose="02020300000000000000" pitchFamily="18" charset="-120"/>
                <a:cs typeface="Times New Roman" panose="02020603050405020304" pitchFamily="18" charset="0"/>
              </a:rPr>
              <a:t>基金编号</a:t>
            </a:r>
            <a:r>
              <a:rPr kumimoji="0" lang="en-US" altLang="zh-CN" sz="2500" b="0" i="1" u="none" strike="noStrike" kern="1200" cap="none" spc="0" normalizeH="0" baseline="0" noProof="0" dirty="0">
                <a:ln>
                  <a:noFill/>
                </a:ln>
                <a:solidFill>
                  <a:prstClr val="black"/>
                </a:solidFill>
                <a:effectLst/>
                <a:uLnTx/>
                <a:uFillTx/>
                <a:latin typeface="Times New Roman" panose="02020603050405020304" pitchFamily="18" charset="0"/>
                <a:ea typeface="PMingLiU" panose="02020300000000000000" pitchFamily="18" charset="-120"/>
                <a:cs typeface="Times New Roman" panose="02020603050405020304" pitchFamily="18" charset="0"/>
              </a:rPr>
              <a:t>); XXXXXXXXXXXXXXXXXXXXXXXXXXXXXXXX(XXXXXXXXXXXX) (XXXXXXXX; XXXXX; XXXXXXX)</a:t>
            </a:r>
            <a:r>
              <a:rPr kumimoji="0" lang="zh-CN" altLang="en-US" sz="2500" b="0" i="1" u="none" strike="noStrike" kern="1200" cap="none" spc="0" normalizeH="0" baseline="0" noProof="0" dirty="0">
                <a:ln>
                  <a:noFill/>
                </a:ln>
                <a:solidFill>
                  <a:prstClr val="black"/>
                </a:solidFill>
                <a:effectLst/>
                <a:uLnTx/>
                <a:uFillTx/>
                <a:latin typeface="Times New Roman" panose="02020603050405020304" pitchFamily="18" charset="0"/>
                <a:ea typeface="PMingLiU" panose="02020300000000000000" pitchFamily="18" charset="-120"/>
                <a:cs typeface="Times New Roman" panose="02020603050405020304" pitchFamily="18" charset="0"/>
              </a:rPr>
              <a:t>。</a:t>
            </a:r>
            <a:endParaRPr kumimoji="0" lang="zh-CN"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PMingLiU" panose="02020300000000000000" pitchFamily="18" charset="-120"/>
              <a:cs typeface="Times New Roman" panose="02020603050405020304" pitchFamily="18" charset="0"/>
            </a:endParaRPr>
          </a:p>
        </p:txBody>
      </p:sp>
      <p:pic>
        <p:nvPicPr>
          <p:cNvPr id="27" name="图片 26"/>
          <p:cNvPicPr>
            <a:picLocks noChangeAspect="1"/>
          </p:cNvPicPr>
          <p:nvPr/>
        </p:nvPicPr>
        <p:blipFill rotWithShape="1">
          <a:blip r:embed="rId2"/>
          <a:srcRect l="4669"/>
          <a:stretch>
            <a:fillRect/>
          </a:stretch>
        </p:blipFill>
        <p:spPr>
          <a:xfrm>
            <a:off x="3122930" y="22254145"/>
            <a:ext cx="5563235" cy="6630350"/>
          </a:xfrm>
          <a:prstGeom prst="rect">
            <a:avLst/>
          </a:prstGeom>
        </p:spPr>
      </p:pic>
      <p:pic>
        <p:nvPicPr>
          <p:cNvPr id="28" name="图片 27"/>
          <p:cNvPicPr>
            <a:picLocks noChangeAspect="1"/>
          </p:cNvPicPr>
          <p:nvPr/>
        </p:nvPicPr>
        <p:blipFill>
          <a:blip r:embed="rId3"/>
          <a:stretch>
            <a:fillRect/>
          </a:stretch>
        </p:blipFill>
        <p:spPr>
          <a:xfrm>
            <a:off x="9177020" y="22360441"/>
            <a:ext cx="5906136" cy="6524054"/>
          </a:xfrm>
          <a:prstGeom prst="rect">
            <a:avLst/>
          </a:prstGeom>
        </p:spPr>
      </p:pic>
      <p:pic>
        <p:nvPicPr>
          <p:cNvPr id="29" name="图片 28"/>
          <p:cNvPicPr>
            <a:picLocks noChangeAspect="1"/>
          </p:cNvPicPr>
          <p:nvPr/>
        </p:nvPicPr>
        <p:blipFill>
          <a:blip r:embed="rId4"/>
          <a:stretch>
            <a:fillRect/>
          </a:stretch>
        </p:blipFill>
        <p:spPr>
          <a:xfrm>
            <a:off x="15197456" y="22254145"/>
            <a:ext cx="5407024" cy="6524054"/>
          </a:xfrm>
          <a:prstGeom prst="rect">
            <a:avLst/>
          </a:prstGeom>
        </p:spPr>
      </p:pic>
      <p:pic>
        <p:nvPicPr>
          <p:cNvPr id="30" name="图片 29"/>
          <p:cNvPicPr>
            <a:picLocks noChangeAspect="1"/>
          </p:cNvPicPr>
          <p:nvPr/>
        </p:nvPicPr>
        <p:blipFill>
          <a:blip r:embed="rId5"/>
          <a:stretch>
            <a:fillRect/>
          </a:stretch>
        </p:blipFill>
        <p:spPr>
          <a:xfrm>
            <a:off x="20803552" y="22504772"/>
            <a:ext cx="5066348" cy="6247034"/>
          </a:xfrm>
          <a:prstGeom prst="rect">
            <a:avLst/>
          </a:prstGeom>
        </p:spPr>
      </p:pic>
      <p:pic>
        <p:nvPicPr>
          <p:cNvPr id="31" name="图片 30"/>
          <p:cNvPicPr>
            <a:picLocks noChangeAspect="1"/>
          </p:cNvPicPr>
          <p:nvPr/>
        </p:nvPicPr>
        <p:blipFill>
          <a:blip r:embed="rId6"/>
          <a:stretch>
            <a:fillRect/>
          </a:stretch>
        </p:blipFill>
        <p:spPr>
          <a:xfrm>
            <a:off x="4831080" y="29257229"/>
            <a:ext cx="5410200" cy="5910286"/>
          </a:xfrm>
          <a:prstGeom prst="rect">
            <a:avLst/>
          </a:prstGeom>
        </p:spPr>
      </p:pic>
      <p:pic>
        <p:nvPicPr>
          <p:cNvPr id="32" name="图片 31"/>
          <p:cNvPicPr>
            <a:picLocks noChangeAspect="1"/>
          </p:cNvPicPr>
          <p:nvPr/>
        </p:nvPicPr>
        <p:blipFill>
          <a:blip r:embed="rId7"/>
          <a:stretch>
            <a:fillRect/>
          </a:stretch>
        </p:blipFill>
        <p:spPr>
          <a:xfrm>
            <a:off x="11336655" y="29378514"/>
            <a:ext cx="5410200" cy="5667716"/>
          </a:xfrm>
          <a:prstGeom prst="rect">
            <a:avLst/>
          </a:prstGeom>
        </p:spPr>
      </p:pic>
      <p:pic>
        <p:nvPicPr>
          <p:cNvPr id="33" name="图片 32"/>
          <p:cNvPicPr>
            <a:picLocks noChangeAspect="1"/>
          </p:cNvPicPr>
          <p:nvPr/>
        </p:nvPicPr>
        <p:blipFill>
          <a:blip r:embed="rId8"/>
          <a:stretch>
            <a:fillRect/>
          </a:stretch>
        </p:blipFill>
        <p:spPr>
          <a:xfrm>
            <a:off x="17796510" y="29081243"/>
            <a:ext cx="5066348" cy="5960690"/>
          </a:xfrm>
          <a:prstGeom prst="rect">
            <a:avLst/>
          </a:prstGeom>
        </p:spPr>
      </p:pic>
      <p:pic>
        <p:nvPicPr>
          <p:cNvPr id="34" name="图片 33"/>
          <p:cNvPicPr>
            <a:picLocks noChangeAspect="1"/>
          </p:cNvPicPr>
          <p:nvPr/>
        </p:nvPicPr>
        <p:blipFill>
          <a:blip r:embed="rId9"/>
          <a:stretch>
            <a:fillRect/>
          </a:stretch>
        </p:blipFill>
        <p:spPr>
          <a:xfrm>
            <a:off x="3055619" y="35997079"/>
            <a:ext cx="3056012" cy="2429419"/>
          </a:xfrm>
          <a:prstGeom prst="rect">
            <a:avLst/>
          </a:prstGeom>
        </p:spPr>
      </p:pic>
      <p:pic>
        <p:nvPicPr>
          <p:cNvPr id="7" name="图片 6"/>
          <p:cNvPicPr>
            <a:picLocks noChangeAspect="1"/>
          </p:cNvPicPr>
          <p:nvPr/>
        </p:nvPicPr>
        <p:blipFill>
          <a:blip r:embed="rId10"/>
          <a:stretch>
            <a:fillRect/>
          </a:stretch>
        </p:blipFill>
        <p:spPr>
          <a:xfrm>
            <a:off x="19663879" y="39883350"/>
            <a:ext cx="6821418" cy="1456425"/>
          </a:xfrm>
          <a:prstGeom prst="rect">
            <a:avLst/>
          </a:prstGeom>
        </p:spPr>
      </p:pic>
      <p:sp>
        <p:nvSpPr>
          <p:cNvPr id="9" name="标注: 左箭头 8"/>
          <p:cNvSpPr/>
          <p:nvPr/>
        </p:nvSpPr>
        <p:spPr>
          <a:xfrm>
            <a:off x="25744806" y="38426498"/>
            <a:ext cx="14058900" cy="1456425"/>
          </a:xfrm>
          <a:prstGeom prst="leftArrowCallout">
            <a:avLst>
              <a:gd name="adj1" fmla="val 25000"/>
              <a:gd name="adj2" fmla="val 25000"/>
              <a:gd name="adj3" fmla="val 25000"/>
              <a:gd name="adj4" fmla="val 80262"/>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字体：宋体，斜体，字号：</a:t>
            </a:r>
            <a:r>
              <a:rPr kumimoji="0" lang="en-US" altLang="zh-CN"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28</a:t>
            </a:r>
            <a:endParaRPr kumimoji="0" lang="zh-CN" altLang="en-US" sz="6600" b="0" i="0" u="none" strike="noStrike" kern="1200" cap="none" spc="0" normalizeH="0" baseline="0" noProof="0" dirty="0">
              <a:ln>
                <a:noFill/>
              </a:ln>
              <a:solidFill>
                <a:srgbClr val="E54C5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DYxNTFiNTczMjAwMTJhOTRiYjg4OWZmYmE3NGY5ZmE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5606</Words>
  <Application>WPS 演示</Application>
  <PresentationFormat>自定义</PresentationFormat>
  <Paragraphs>69</Paragraphs>
  <Slides>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vt:i4>
      </vt:variant>
    </vt:vector>
  </HeadingPairs>
  <TitlesOfParts>
    <vt:vector size="13" baseType="lpstr">
      <vt:lpstr>Arial</vt:lpstr>
      <vt:lpstr>宋体</vt:lpstr>
      <vt:lpstr>Wingdings</vt:lpstr>
      <vt:lpstr>Times New Roman</vt:lpstr>
      <vt:lpstr>PMingLiU</vt:lpstr>
      <vt:lpstr>PMingLiU-ExtB</vt:lpstr>
      <vt:lpstr>黑体</vt:lpstr>
      <vt:lpstr>微软雅黑</vt:lpstr>
      <vt:lpstr>Calibri</vt:lpstr>
      <vt:lpstr>Arial Unicode MS</vt:lpstr>
      <vt:lpstr>WPS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旺旺TWO</dc:creator>
  <cp:lastModifiedBy>Lisa</cp:lastModifiedBy>
  <cp:revision>17</cp:revision>
  <dcterms:created xsi:type="dcterms:W3CDTF">2023-08-09T12:44:00Z</dcterms:created>
  <dcterms:modified xsi:type="dcterms:W3CDTF">2024-07-26T01:14:45Z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7EF6D55B829B4C5CB93DB7D35DE5CE48_13</vt:lpwstr>
  </property>
  <property fmtid="{D5CDD505-2E9C-101B-9397-08002B2CF9AE}" pid="3" name="KSOProductBuildVer">
    <vt:lpwstr>2052-12.1.0.16417</vt:lpwstr>
  </property>
</Properties>
</file>